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90" r:id="rId4"/>
    <p:sldId id="289" r:id="rId5"/>
    <p:sldId id="291" r:id="rId6"/>
    <p:sldId id="300" r:id="rId7"/>
    <p:sldId id="293" r:id="rId8"/>
    <p:sldId id="294" r:id="rId9"/>
    <p:sldId id="295" r:id="rId10"/>
    <p:sldId id="296" r:id="rId11"/>
    <p:sldId id="297" r:id="rId12"/>
    <p:sldId id="298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3"/>
  </p:normalViewPr>
  <p:slideViewPr>
    <p:cSldViewPr snapToGrid="0" snapToObjects="1">
      <p:cViewPr varScale="1">
        <p:scale>
          <a:sx n="67" d="100"/>
          <a:sy n="67" d="100"/>
        </p:scale>
        <p:origin x="6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k Heera" userId="S::sheik.heera@aspiresys.com::040ab64c-7d96-4b19-a13c-60df0c05cf39" providerId="AD" clId="Web-{51F2A5C4-D9D0-45D9-9B9F-082F75803540}"/>
    <pc:docChg chg="delSld modSld">
      <pc:chgData name="Sheik Heera" userId="S::sheik.heera@aspiresys.com::040ab64c-7d96-4b19-a13c-60df0c05cf39" providerId="AD" clId="Web-{51F2A5C4-D9D0-45D9-9B9F-082F75803540}" dt="2022-07-24T17:24:25.226" v="390" actId="20577"/>
      <pc:docMkLst>
        <pc:docMk/>
      </pc:docMkLst>
      <pc:sldChg chg="modSp">
        <pc:chgData name="Sheik Heera" userId="S::sheik.heera@aspiresys.com::040ab64c-7d96-4b19-a13c-60df0c05cf39" providerId="AD" clId="Web-{51F2A5C4-D9D0-45D9-9B9F-082F75803540}" dt="2022-07-24T17:24:25.226" v="390" actId="20577"/>
        <pc:sldMkLst>
          <pc:docMk/>
          <pc:sldMk cId="2300890206" sldId="289"/>
        </pc:sldMkLst>
        <pc:spChg chg="mod">
          <ac:chgData name="Sheik Heera" userId="S::sheik.heera@aspiresys.com::040ab64c-7d96-4b19-a13c-60df0c05cf39" providerId="AD" clId="Web-{51F2A5C4-D9D0-45D9-9B9F-082F75803540}" dt="2022-07-24T17:24:25.226" v="390" actId="20577"/>
          <ac:spMkLst>
            <pc:docMk/>
            <pc:sldMk cId="2300890206" sldId="289"/>
            <ac:spMk id="4" creationId="{07435072-71BD-48AA-847F-0D68843D9C00}"/>
          </ac:spMkLst>
        </pc:spChg>
      </pc:sldChg>
      <pc:sldChg chg="del">
        <pc:chgData name="Sheik Heera" userId="S::sheik.heera@aspiresys.com::040ab64c-7d96-4b19-a13c-60df0c05cf39" providerId="AD" clId="Web-{51F2A5C4-D9D0-45D9-9B9F-082F75803540}" dt="2022-07-24T16:57:30.036" v="0"/>
        <pc:sldMkLst>
          <pc:docMk/>
          <pc:sldMk cId="1301964069" sldId="292"/>
        </pc:sldMkLst>
      </pc:sldChg>
      <pc:sldChg chg="modSp">
        <pc:chgData name="Sheik Heera" userId="S::sheik.heera@aspiresys.com::040ab64c-7d96-4b19-a13c-60df0c05cf39" providerId="AD" clId="Web-{51F2A5C4-D9D0-45D9-9B9F-082F75803540}" dt="2022-07-24T17:08:50.759" v="132" actId="20577"/>
        <pc:sldMkLst>
          <pc:docMk/>
          <pc:sldMk cId="1559770544" sldId="293"/>
        </pc:sldMkLst>
        <pc:spChg chg="mod">
          <ac:chgData name="Sheik Heera" userId="S::sheik.heera@aspiresys.com::040ab64c-7d96-4b19-a13c-60df0c05cf39" providerId="AD" clId="Web-{51F2A5C4-D9D0-45D9-9B9F-082F75803540}" dt="2022-07-24T17:08:50.759" v="132" actId="20577"/>
          <ac:spMkLst>
            <pc:docMk/>
            <pc:sldMk cId="1559770544" sldId="293"/>
            <ac:spMk id="4" creationId="{F4DF1F13-6070-41F7-BB25-FDEFCD453C4D}"/>
          </ac:spMkLst>
        </pc:spChg>
      </pc:sldChg>
    </pc:docChg>
  </pc:docChgLst>
  <pc:docChgLst>
    <pc:chgData name="Sheik Heera" userId="S::sheik.heera@aspiresys.com::040ab64c-7d96-4b19-a13c-60df0c05cf39" providerId="AD" clId="Web-{3F164403-B819-497D-A944-A88D1DEDBB33}"/>
    <pc:docChg chg="modSld">
      <pc:chgData name="Sheik Heera" userId="S::sheik.heera@aspiresys.com::040ab64c-7d96-4b19-a13c-60df0c05cf39" providerId="AD" clId="Web-{3F164403-B819-497D-A944-A88D1DEDBB33}" dt="2022-07-20T08:54:32.486" v="6" actId="20577"/>
      <pc:docMkLst>
        <pc:docMk/>
      </pc:docMkLst>
      <pc:sldChg chg="modSp">
        <pc:chgData name="Sheik Heera" userId="S::sheik.heera@aspiresys.com::040ab64c-7d96-4b19-a13c-60df0c05cf39" providerId="AD" clId="Web-{3F164403-B819-497D-A944-A88D1DEDBB33}" dt="2022-07-20T08:54:32.486" v="6" actId="20577"/>
        <pc:sldMkLst>
          <pc:docMk/>
          <pc:sldMk cId="1676885948" sldId="260"/>
        </pc:sldMkLst>
        <pc:spChg chg="mod">
          <ac:chgData name="Sheik Heera" userId="S::sheik.heera@aspiresys.com::040ab64c-7d96-4b19-a13c-60df0c05cf39" providerId="AD" clId="Web-{3F164403-B819-497D-A944-A88D1DEDBB33}" dt="2022-07-20T08:54:32.486" v="6" actId="20577"/>
          <ac:spMkLst>
            <pc:docMk/>
            <pc:sldMk cId="1676885948" sldId="260"/>
            <ac:spMk id="3" creationId="{D5BCB374-BF92-853B-3816-A0DD825C16B1}"/>
          </ac:spMkLst>
        </pc:spChg>
      </pc:sldChg>
    </pc:docChg>
  </pc:docChgLst>
  <pc:docChgLst>
    <pc:chgData name="Sheik Heera" userId="S::sheik.heera@aspiresys.com::040ab64c-7d96-4b19-a13c-60df0c05cf39" providerId="AD" clId="Web-{7398DCC4-B47B-4B3E-B2A9-AA43EB7B73EF}"/>
    <pc:docChg chg="modSld">
      <pc:chgData name="Sheik Heera" userId="S::sheik.heera@aspiresys.com::040ab64c-7d96-4b19-a13c-60df0c05cf39" providerId="AD" clId="Web-{7398DCC4-B47B-4B3E-B2A9-AA43EB7B73EF}" dt="2022-07-24T17:31:33.404" v="22" actId="1076"/>
      <pc:docMkLst>
        <pc:docMk/>
      </pc:docMkLst>
      <pc:sldChg chg="modSp">
        <pc:chgData name="Sheik Heera" userId="S::sheik.heera@aspiresys.com::040ab64c-7d96-4b19-a13c-60df0c05cf39" providerId="AD" clId="Web-{7398DCC4-B47B-4B3E-B2A9-AA43EB7B73EF}" dt="2022-07-24T17:28:35.074" v="8" actId="20577"/>
        <pc:sldMkLst>
          <pc:docMk/>
          <pc:sldMk cId="3027967980" sldId="257"/>
        </pc:sldMkLst>
        <pc:spChg chg="mod">
          <ac:chgData name="Sheik Heera" userId="S::sheik.heera@aspiresys.com::040ab64c-7d96-4b19-a13c-60df0c05cf39" providerId="AD" clId="Web-{7398DCC4-B47B-4B3E-B2A9-AA43EB7B73EF}" dt="2022-07-24T17:28:35.074" v="8" actId="20577"/>
          <ac:spMkLst>
            <pc:docMk/>
            <pc:sldMk cId="3027967980" sldId="257"/>
            <ac:spMk id="2" creationId="{00000000-0000-0000-0000-000000000000}"/>
          </ac:spMkLst>
        </pc:spChg>
      </pc:sldChg>
      <pc:sldChg chg="modSp">
        <pc:chgData name="Sheik Heera" userId="S::sheik.heera@aspiresys.com::040ab64c-7d96-4b19-a13c-60df0c05cf39" providerId="AD" clId="Web-{7398DCC4-B47B-4B3E-B2A9-AA43EB7B73EF}" dt="2022-07-24T17:31:21.294" v="21" actId="20577"/>
        <pc:sldMkLst>
          <pc:docMk/>
          <pc:sldMk cId="1676885948" sldId="260"/>
        </pc:sldMkLst>
        <pc:spChg chg="mod">
          <ac:chgData name="Sheik Heera" userId="S::sheik.heera@aspiresys.com::040ab64c-7d96-4b19-a13c-60df0c05cf39" providerId="AD" clId="Web-{7398DCC4-B47B-4B3E-B2A9-AA43EB7B73EF}" dt="2022-07-24T17:31:21.294" v="21" actId="20577"/>
          <ac:spMkLst>
            <pc:docMk/>
            <pc:sldMk cId="1676885948" sldId="260"/>
            <ac:spMk id="2" creationId="{00000000-0000-0000-0000-000000000000}"/>
          </ac:spMkLst>
        </pc:spChg>
        <pc:spChg chg="mod">
          <ac:chgData name="Sheik Heera" userId="S::sheik.heera@aspiresys.com::040ab64c-7d96-4b19-a13c-60df0c05cf39" providerId="AD" clId="Web-{7398DCC4-B47B-4B3E-B2A9-AA43EB7B73EF}" dt="2022-07-24T17:31:12.341" v="20" actId="20577"/>
          <ac:spMkLst>
            <pc:docMk/>
            <pc:sldMk cId="1676885948" sldId="260"/>
            <ac:spMk id="3" creationId="{D5BCB374-BF92-853B-3816-A0DD825C16B1}"/>
          </ac:spMkLst>
        </pc:spChg>
      </pc:sldChg>
      <pc:sldChg chg="modSp">
        <pc:chgData name="Sheik Heera" userId="S::sheik.heera@aspiresys.com::040ab64c-7d96-4b19-a13c-60df0c05cf39" providerId="AD" clId="Web-{7398DCC4-B47B-4B3E-B2A9-AA43EB7B73EF}" dt="2022-07-24T17:31:33.404" v="22" actId="1076"/>
        <pc:sldMkLst>
          <pc:docMk/>
          <pc:sldMk cId="2300890206" sldId="289"/>
        </pc:sldMkLst>
        <pc:spChg chg="mod">
          <ac:chgData name="Sheik Heera" userId="S::sheik.heera@aspiresys.com::040ab64c-7d96-4b19-a13c-60df0c05cf39" providerId="AD" clId="Web-{7398DCC4-B47B-4B3E-B2A9-AA43EB7B73EF}" dt="2022-07-24T17:29:47.998" v="13" actId="20577"/>
          <ac:spMkLst>
            <pc:docMk/>
            <pc:sldMk cId="2300890206" sldId="289"/>
            <ac:spMk id="2" creationId="{B8439BEF-118C-4251-B05E-66EB09825A29}"/>
          </ac:spMkLst>
        </pc:spChg>
        <pc:spChg chg="mod">
          <ac:chgData name="Sheik Heera" userId="S::sheik.heera@aspiresys.com::040ab64c-7d96-4b19-a13c-60df0c05cf39" providerId="AD" clId="Web-{7398DCC4-B47B-4B3E-B2A9-AA43EB7B73EF}" dt="2022-07-24T17:31:33.404" v="22" actId="1076"/>
          <ac:spMkLst>
            <pc:docMk/>
            <pc:sldMk cId="2300890206" sldId="289"/>
            <ac:spMk id="4" creationId="{07435072-71BD-48AA-847F-0D68843D9C00}"/>
          </ac:spMkLst>
        </pc:spChg>
      </pc:sldChg>
      <pc:sldChg chg="modSp">
        <pc:chgData name="Sheik Heera" userId="S::sheik.heera@aspiresys.com::040ab64c-7d96-4b19-a13c-60df0c05cf39" providerId="AD" clId="Web-{7398DCC4-B47B-4B3E-B2A9-AA43EB7B73EF}" dt="2022-07-24T17:30:07.566" v="15" actId="20577"/>
        <pc:sldMkLst>
          <pc:docMk/>
          <pc:sldMk cId="2156562386" sldId="290"/>
        </pc:sldMkLst>
        <pc:spChg chg="mod">
          <ac:chgData name="Sheik Heera" userId="S::sheik.heera@aspiresys.com::040ab64c-7d96-4b19-a13c-60df0c05cf39" providerId="AD" clId="Web-{7398DCC4-B47B-4B3E-B2A9-AA43EB7B73EF}" dt="2022-07-24T17:30:07.566" v="15" actId="20577"/>
          <ac:spMkLst>
            <pc:docMk/>
            <pc:sldMk cId="2156562386" sldId="290"/>
            <ac:spMk id="4" creationId="{7A804FDC-70E8-4ABD-90E0-05DD2950533A}"/>
          </ac:spMkLst>
        </pc:spChg>
      </pc:sldChg>
      <pc:sldChg chg="modSp">
        <pc:chgData name="Sheik Heera" userId="S::sheik.heera@aspiresys.com::040ab64c-7d96-4b19-a13c-60df0c05cf39" providerId="AD" clId="Web-{7398DCC4-B47B-4B3E-B2A9-AA43EB7B73EF}" dt="2022-07-24T17:30:24.121" v="17" actId="1076"/>
        <pc:sldMkLst>
          <pc:docMk/>
          <pc:sldMk cId="358173569" sldId="291"/>
        </pc:sldMkLst>
        <pc:spChg chg="mod">
          <ac:chgData name="Sheik Heera" userId="S::sheik.heera@aspiresys.com::040ab64c-7d96-4b19-a13c-60df0c05cf39" providerId="AD" clId="Web-{7398DCC4-B47B-4B3E-B2A9-AA43EB7B73EF}" dt="2022-07-24T17:30:24.121" v="17" actId="1076"/>
          <ac:spMkLst>
            <pc:docMk/>
            <pc:sldMk cId="358173569" sldId="291"/>
            <ac:spMk id="4" creationId="{3037F4CB-8B59-45A7-B989-06E1014CF673}"/>
          </ac:spMkLst>
        </pc:spChg>
      </pc:sldChg>
      <pc:sldChg chg="modSp">
        <pc:chgData name="Sheik Heera" userId="S::sheik.heera@aspiresys.com::040ab64c-7d96-4b19-a13c-60df0c05cf39" providerId="AD" clId="Web-{7398DCC4-B47B-4B3E-B2A9-AA43EB7B73EF}" dt="2022-07-24T17:30:32.418" v="18" actId="20577"/>
        <pc:sldMkLst>
          <pc:docMk/>
          <pc:sldMk cId="1559770544" sldId="293"/>
        </pc:sldMkLst>
        <pc:spChg chg="mod">
          <ac:chgData name="Sheik Heera" userId="S::sheik.heera@aspiresys.com::040ab64c-7d96-4b19-a13c-60df0c05cf39" providerId="AD" clId="Web-{7398DCC4-B47B-4B3E-B2A9-AA43EB7B73EF}" dt="2022-07-24T17:30:32.418" v="18" actId="20577"/>
          <ac:spMkLst>
            <pc:docMk/>
            <pc:sldMk cId="1559770544" sldId="293"/>
            <ac:spMk id="4" creationId="{F4DF1F13-6070-41F7-BB25-FDEFCD453C4D}"/>
          </ac:spMkLst>
        </pc:spChg>
      </pc:sldChg>
      <pc:sldChg chg="modSp">
        <pc:chgData name="Sheik Heera" userId="S::sheik.heera@aspiresys.com::040ab64c-7d96-4b19-a13c-60df0c05cf39" providerId="AD" clId="Web-{7398DCC4-B47B-4B3E-B2A9-AA43EB7B73EF}" dt="2022-07-24T17:30:48.543" v="19" actId="20577"/>
        <pc:sldMkLst>
          <pc:docMk/>
          <pc:sldMk cId="705161612" sldId="295"/>
        </pc:sldMkLst>
        <pc:spChg chg="mod">
          <ac:chgData name="Sheik Heera" userId="S::sheik.heera@aspiresys.com::040ab64c-7d96-4b19-a13c-60df0c05cf39" providerId="AD" clId="Web-{7398DCC4-B47B-4B3E-B2A9-AA43EB7B73EF}" dt="2022-07-24T17:30:48.543" v="19" actId="20577"/>
          <ac:spMkLst>
            <pc:docMk/>
            <pc:sldMk cId="705161612" sldId="295"/>
            <ac:spMk id="4" creationId="{702BDC33-ACB7-4199-934A-FA8140976D2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854C5-2C20-40EB-9CCC-5B2E33CDF7C8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206D493-556A-42E4-92EF-470D19CBD5DC}">
      <dgm:prSet phldrT="[Text]" phldr="0" custT="1"/>
      <dgm:spPr/>
      <dgm:t>
        <a:bodyPr/>
        <a:lstStyle/>
        <a:p>
          <a:r>
            <a:rPr lang="en-US" sz="2000" b="0" i="0" u="none" strike="noStrike" dirty="0">
              <a:solidFill>
                <a:schemeClr val="tx1"/>
              </a:solidFill>
              <a:effectLst/>
              <a:latin typeface="Calibri"/>
              <a:cs typeface="Calibri"/>
            </a:rPr>
            <a:t>Time Consuming</a:t>
          </a:r>
          <a:r>
            <a:rPr lang="en-US" sz="2000" b="0" i="0" dirty="0">
              <a:solidFill>
                <a:schemeClr val="tx1"/>
              </a:solidFill>
              <a:effectLst/>
              <a:latin typeface="Calibri"/>
              <a:cs typeface="Calibri"/>
            </a:rPr>
            <a:t>​</a:t>
          </a:r>
        </a:p>
      </dgm:t>
    </dgm:pt>
    <dgm:pt modelId="{62D2CE5B-2B7E-4F8C-BEA0-0DF61A2BA43F}" type="parTrans" cxnId="{DBFF020F-A6F8-468B-B9AC-FAC49F80A450}">
      <dgm:prSet/>
      <dgm:spPr/>
      <dgm:t>
        <a:bodyPr/>
        <a:lstStyle/>
        <a:p>
          <a:endParaRPr lang="en-US"/>
        </a:p>
      </dgm:t>
    </dgm:pt>
    <dgm:pt modelId="{E099C558-AE11-47A3-B2DA-F108644BD5E2}" type="sibTrans" cxnId="{DBFF020F-A6F8-468B-B9AC-FAC49F80A450}">
      <dgm:prSet/>
      <dgm:spPr/>
      <dgm:t>
        <a:bodyPr/>
        <a:lstStyle/>
        <a:p>
          <a:endParaRPr lang="en-US"/>
        </a:p>
      </dgm:t>
    </dgm:pt>
    <dgm:pt modelId="{FF5CDFC4-0478-486C-8D05-331B010A7F77}">
      <dgm:prSet phldrT="[Text]" phldr="0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Difficult to find availability</a:t>
          </a:r>
        </a:p>
      </dgm:t>
    </dgm:pt>
    <dgm:pt modelId="{C3F84330-9128-4D79-B2B3-3F60E1530D08}" type="parTrans" cxnId="{F0128431-A68E-46D1-9223-BC85C9B18503}">
      <dgm:prSet/>
      <dgm:spPr/>
      <dgm:t>
        <a:bodyPr/>
        <a:lstStyle/>
        <a:p>
          <a:endParaRPr lang="en-US"/>
        </a:p>
      </dgm:t>
    </dgm:pt>
    <dgm:pt modelId="{CAB5F79E-4AF3-4737-B005-91CA3F9602AE}" type="sibTrans" cxnId="{F0128431-A68E-46D1-9223-BC85C9B18503}">
      <dgm:prSet/>
      <dgm:spPr/>
      <dgm:t>
        <a:bodyPr/>
        <a:lstStyle/>
        <a:p>
          <a:endParaRPr lang="en-US"/>
        </a:p>
      </dgm:t>
    </dgm:pt>
    <dgm:pt modelId="{DB0D7B91-8232-440E-B16F-8940323FDDC8}">
      <dgm:prSet phldrT="[Text]" phldr="0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Challenging to measure performance</a:t>
          </a:r>
        </a:p>
      </dgm:t>
    </dgm:pt>
    <dgm:pt modelId="{95CFD1D4-54A4-430F-B119-2FBB715FDEFE}" type="parTrans" cxnId="{3799090F-8790-4886-B4CC-8F762F2ADD1C}">
      <dgm:prSet/>
      <dgm:spPr/>
      <dgm:t>
        <a:bodyPr/>
        <a:lstStyle/>
        <a:p>
          <a:endParaRPr lang="en-US"/>
        </a:p>
      </dgm:t>
    </dgm:pt>
    <dgm:pt modelId="{803BE3B3-8D76-458E-BD37-E33F71CD64C7}" type="sibTrans" cxnId="{3799090F-8790-4886-B4CC-8F762F2ADD1C}">
      <dgm:prSet/>
      <dgm:spPr/>
      <dgm:t>
        <a:bodyPr/>
        <a:lstStyle/>
        <a:p>
          <a:endParaRPr lang="en-US"/>
        </a:p>
      </dgm:t>
    </dgm:pt>
    <dgm:pt modelId="{E84EA2DA-EACC-451D-9D9F-DAF1E1C7F265}" type="pres">
      <dgm:prSet presAssocID="{8DE854C5-2C20-40EB-9CCC-5B2E33CDF7C8}" presName="Name0" presStyleCnt="0">
        <dgm:presLayoutVars>
          <dgm:chMax val="7"/>
          <dgm:chPref val="7"/>
          <dgm:dir/>
        </dgm:presLayoutVars>
      </dgm:prSet>
      <dgm:spPr/>
    </dgm:pt>
    <dgm:pt modelId="{AA5A638C-7B53-431B-962C-8C68B42A614C}" type="pres">
      <dgm:prSet presAssocID="{8DE854C5-2C20-40EB-9CCC-5B2E33CDF7C8}" presName="Name1" presStyleCnt="0"/>
      <dgm:spPr/>
    </dgm:pt>
    <dgm:pt modelId="{F023DF99-33F5-493B-8A79-F0F0932C97B3}" type="pres">
      <dgm:prSet presAssocID="{8DE854C5-2C20-40EB-9CCC-5B2E33CDF7C8}" presName="cycle" presStyleCnt="0"/>
      <dgm:spPr/>
    </dgm:pt>
    <dgm:pt modelId="{389B9115-64E0-450A-8D6E-B35300669EC7}" type="pres">
      <dgm:prSet presAssocID="{8DE854C5-2C20-40EB-9CCC-5B2E33CDF7C8}" presName="srcNode" presStyleLbl="node1" presStyleIdx="0" presStyleCnt="3"/>
      <dgm:spPr/>
    </dgm:pt>
    <dgm:pt modelId="{F36B30B9-7BF6-4AD0-AF80-C6F61C3C2F47}" type="pres">
      <dgm:prSet presAssocID="{8DE854C5-2C20-40EB-9CCC-5B2E33CDF7C8}" presName="conn" presStyleLbl="parChTrans1D2" presStyleIdx="0" presStyleCnt="1"/>
      <dgm:spPr/>
    </dgm:pt>
    <dgm:pt modelId="{BD42A0A5-9A80-4F02-995A-CDBA762A25BE}" type="pres">
      <dgm:prSet presAssocID="{8DE854C5-2C20-40EB-9CCC-5B2E33CDF7C8}" presName="extraNode" presStyleLbl="node1" presStyleIdx="0" presStyleCnt="3"/>
      <dgm:spPr/>
    </dgm:pt>
    <dgm:pt modelId="{926F45C7-BFC5-42B5-95FF-21A8BB7646A4}" type="pres">
      <dgm:prSet presAssocID="{8DE854C5-2C20-40EB-9CCC-5B2E33CDF7C8}" presName="dstNode" presStyleLbl="node1" presStyleIdx="0" presStyleCnt="3"/>
      <dgm:spPr/>
    </dgm:pt>
    <dgm:pt modelId="{9D189A2F-19EE-448F-BBAE-08FFD742116A}" type="pres">
      <dgm:prSet presAssocID="{6206D493-556A-42E4-92EF-470D19CBD5DC}" presName="text_1" presStyleLbl="node1" presStyleIdx="0" presStyleCnt="3">
        <dgm:presLayoutVars>
          <dgm:bulletEnabled val="1"/>
        </dgm:presLayoutVars>
      </dgm:prSet>
      <dgm:spPr/>
    </dgm:pt>
    <dgm:pt modelId="{564EC958-0447-45E9-AD1C-9E0E39E27644}" type="pres">
      <dgm:prSet presAssocID="{6206D493-556A-42E4-92EF-470D19CBD5DC}" presName="accent_1" presStyleCnt="0"/>
      <dgm:spPr/>
    </dgm:pt>
    <dgm:pt modelId="{AF5AF41D-5189-4BA5-AFA2-C5AB79577C42}" type="pres">
      <dgm:prSet presAssocID="{6206D493-556A-42E4-92EF-470D19CBD5DC}" presName="accentRepeatNode" presStyleLbl="solidFgAcc1" presStyleIdx="0" presStyleCnt="3"/>
      <dgm:spPr/>
    </dgm:pt>
    <dgm:pt modelId="{98993650-91AE-4C0A-A0BF-4967FDEE4DD2}" type="pres">
      <dgm:prSet presAssocID="{FF5CDFC4-0478-486C-8D05-331B010A7F77}" presName="text_2" presStyleLbl="node1" presStyleIdx="1" presStyleCnt="3">
        <dgm:presLayoutVars>
          <dgm:bulletEnabled val="1"/>
        </dgm:presLayoutVars>
      </dgm:prSet>
      <dgm:spPr/>
    </dgm:pt>
    <dgm:pt modelId="{79C33AF3-64A8-49BF-8592-F999C44913EA}" type="pres">
      <dgm:prSet presAssocID="{FF5CDFC4-0478-486C-8D05-331B010A7F77}" presName="accent_2" presStyleCnt="0"/>
      <dgm:spPr/>
    </dgm:pt>
    <dgm:pt modelId="{58B195E2-12C5-479B-A604-B60D840B0635}" type="pres">
      <dgm:prSet presAssocID="{FF5CDFC4-0478-486C-8D05-331B010A7F77}" presName="accentRepeatNode" presStyleLbl="solidFgAcc1" presStyleIdx="1" presStyleCnt="3"/>
      <dgm:spPr/>
    </dgm:pt>
    <dgm:pt modelId="{4815056E-CAD1-409D-84A4-F1F2AE19C8C7}" type="pres">
      <dgm:prSet presAssocID="{DB0D7B91-8232-440E-B16F-8940323FDDC8}" presName="text_3" presStyleLbl="node1" presStyleIdx="2" presStyleCnt="3">
        <dgm:presLayoutVars>
          <dgm:bulletEnabled val="1"/>
        </dgm:presLayoutVars>
      </dgm:prSet>
      <dgm:spPr/>
    </dgm:pt>
    <dgm:pt modelId="{FAA6CCB8-E94F-4B00-BFAF-67214940590F}" type="pres">
      <dgm:prSet presAssocID="{DB0D7B91-8232-440E-B16F-8940323FDDC8}" presName="accent_3" presStyleCnt="0"/>
      <dgm:spPr/>
    </dgm:pt>
    <dgm:pt modelId="{CDDCA5AA-2C01-4872-A3C7-816377CE1A3C}" type="pres">
      <dgm:prSet presAssocID="{DB0D7B91-8232-440E-B16F-8940323FDDC8}" presName="accentRepeatNode" presStyleLbl="solidFgAcc1" presStyleIdx="2" presStyleCnt="3"/>
      <dgm:spPr/>
    </dgm:pt>
  </dgm:ptLst>
  <dgm:cxnLst>
    <dgm:cxn modelId="{DBFF020F-A6F8-468B-B9AC-FAC49F80A450}" srcId="{8DE854C5-2C20-40EB-9CCC-5B2E33CDF7C8}" destId="{6206D493-556A-42E4-92EF-470D19CBD5DC}" srcOrd="0" destOrd="0" parTransId="{62D2CE5B-2B7E-4F8C-BEA0-0DF61A2BA43F}" sibTransId="{E099C558-AE11-47A3-B2DA-F108644BD5E2}"/>
    <dgm:cxn modelId="{3799090F-8790-4886-B4CC-8F762F2ADD1C}" srcId="{8DE854C5-2C20-40EB-9CCC-5B2E33CDF7C8}" destId="{DB0D7B91-8232-440E-B16F-8940323FDDC8}" srcOrd="2" destOrd="0" parTransId="{95CFD1D4-54A4-430F-B119-2FBB715FDEFE}" sibTransId="{803BE3B3-8D76-458E-BD37-E33F71CD64C7}"/>
    <dgm:cxn modelId="{F0128431-A68E-46D1-9223-BC85C9B18503}" srcId="{8DE854C5-2C20-40EB-9CCC-5B2E33CDF7C8}" destId="{FF5CDFC4-0478-486C-8D05-331B010A7F77}" srcOrd="1" destOrd="0" parTransId="{C3F84330-9128-4D79-B2B3-3F60E1530D08}" sibTransId="{CAB5F79E-4AF3-4737-B005-91CA3F9602AE}"/>
    <dgm:cxn modelId="{BF299C73-CF04-4A86-BB85-AD650540F7CD}" type="presOf" srcId="{6206D493-556A-42E4-92EF-470D19CBD5DC}" destId="{9D189A2F-19EE-448F-BBAE-08FFD742116A}" srcOrd="0" destOrd="0" presId="urn:microsoft.com/office/officeart/2008/layout/VerticalCurvedList"/>
    <dgm:cxn modelId="{94B50F7F-2A28-421D-8C0F-45F0B1114FD6}" type="presOf" srcId="{DB0D7B91-8232-440E-B16F-8940323FDDC8}" destId="{4815056E-CAD1-409D-84A4-F1F2AE19C8C7}" srcOrd="0" destOrd="0" presId="urn:microsoft.com/office/officeart/2008/layout/VerticalCurvedList"/>
    <dgm:cxn modelId="{6C4E11C1-BA93-4E45-BBF4-8C7CB4FAC706}" type="presOf" srcId="{E099C558-AE11-47A3-B2DA-F108644BD5E2}" destId="{F36B30B9-7BF6-4AD0-AF80-C6F61C3C2F47}" srcOrd="0" destOrd="0" presId="urn:microsoft.com/office/officeart/2008/layout/VerticalCurvedList"/>
    <dgm:cxn modelId="{EDA2C4E1-B0C5-4464-983E-6355B843FE93}" type="presOf" srcId="{FF5CDFC4-0478-486C-8D05-331B010A7F77}" destId="{98993650-91AE-4C0A-A0BF-4967FDEE4DD2}" srcOrd="0" destOrd="0" presId="urn:microsoft.com/office/officeart/2008/layout/VerticalCurvedList"/>
    <dgm:cxn modelId="{06C707FB-007E-48A9-A60E-760A4D27C769}" type="presOf" srcId="{8DE854C5-2C20-40EB-9CCC-5B2E33CDF7C8}" destId="{E84EA2DA-EACC-451D-9D9F-DAF1E1C7F265}" srcOrd="0" destOrd="0" presId="urn:microsoft.com/office/officeart/2008/layout/VerticalCurvedList"/>
    <dgm:cxn modelId="{274CB3BB-31F2-448C-B66B-5B27D60743C0}" type="presParOf" srcId="{E84EA2DA-EACC-451D-9D9F-DAF1E1C7F265}" destId="{AA5A638C-7B53-431B-962C-8C68B42A614C}" srcOrd="0" destOrd="0" presId="urn:microsoft.com/office/officeart/2008/layout/VerticalCurvedList"/>
    <dgm:cxn modelId="{E7D7D2D2-8EFD-42A1-95B3-D6EACDD1A8A6}" type="presParOf" srcId="{AA5A638C-7B53-431B-962C-8C68B42A614C}" destId="{F023DF99-33F5-493B-8A79-F0F0932C97B3}" srcOrd="0" destOrd="0" presId="urn:microsoft.com/office/officeart/2008/layout/VerticalCurvedList"/>
    <dgm:cxn modelId="{BFF47E35-1E98-47EE-A0A1-A0B55DD0A9B0}" type="presParOf" srcId="{F023DF99-33F5-493B-8A79-F0F0932C97B3}" destId="{389B9115-64E0-450A-8D6E-B35300669EC7}" srcOrd="0" destOrd="0" presId="urn:microsoft.com/office/officeart/2008/layout/VerticalCurvedList"/>
    <dgm:cxn modelId="{94D176FC-398D-49FF-9DF7-8BDC761388B4}" type="presParOf" srcId="{F023DF99-33F5-493B-8A79-F0F0932C97B3}" destId="{F36B30B9-7BF6-4AD0-AF80-C6F61C3C2F47}" srcOrd="1" destOrd="0" presId="urn:microsoft.com/office/officeart/2008/layout/VerticalCurvedList"/>
    <dgm:cxn modelId="{FF113809-3FAD-4B2D-8336-3AD3ADE71D98}" type="presParOf" srcId="{F023DF99-33F5-493B-8A79-F0F0932C97B3}" destId="{BD42A0A5-9A80-4F02-995A-CDBA762A25BE}" srcOrd="2" destOrd="0" presId="urn:microsoft.com/office/officeart/2008/layout/VerticalCurvedList"/>
    <dgm:cxn modelId="{90486929-3025-4649-9D77-75C65ACEFAFD}" type="presParOf" srcId="{F023DF99-33F5-493B-8A79-F0F0932C97B3}" destId="{926F45C7-BFC5-42B5-95FF-21A8BB7646A4}" srcOrd="3" destOrd="0" presId="urn:microsoft.com/office/officeart/2008/layout/VerticalCurvedList"/>
    <dgm:cxn modelId="{94ECFEAB-2449-4775-B77B-464F32931FB6}" type="presParOf" srcId="{AA5A638C-7B53-431B-962C-8C68B42A614C}" destId="{9D189A2F-19EE-448F-BBAE-08FFD742116A}" srcOrd="1" destOrd="0" presId="urn:microsoft.com/office/officeart/2008/layout/VerticalCurvedList"/>
    <dgm:cxn modelId="{0B146BE6-F590-4F91-BDBA-0C36B9BDE5B5}" type="presParOf" srcId="{AA5A638C-7B53-431B-962C-8C68B42A614C}" destId="{564EC958-0447-45E9-AD1C-9E0E39E27644}" srcOrd="2" destOrd="0" presId="urn:microsoft.com/office/officeart/2008/layout/VerticalCurvedList"/>
    <dgm:cxn modelId="{A5437552-5E12-40EB-B07C-C3C4D79A3C62}" type="presParOf" srcId="{564EC958-0447-45E9-AD1C-9E0E39E27644}" destId="{AF5AF41D-5189-4BA5-AFA2-C5AB79577C42}" srcOrd="0" destOrd="0" presId="urn:microsoft.com/office/officeart/2008/layout/VerticalCurvedList"/>
    <dgm:cxn modelId="{4AE3FF23-169E-4E93-999F-BEE6B68632E9}" type="presParOf" srcId="{AA5A638C-7B53-431B-962C-8C68B42A614C}" destId="{98993650-91AE-4C0A-A0BF-4967FDEE4DD2}" srcOrd="3" destOrd="0" presId="urn:microsoft.com/office/officeart/2008/layout/VerticalCurvedList"/>
    <dgm:cxn modelId="{B73309EF-B9A2-455C-9BAE-7754C013B836}" type="presParOf" srcId="{AA5A638C-7B53-431B-962C-8C68B42A614C}" destId="{79C33AF3-64A8-49BF-8592-F999C44913EA}" srcOrd="4" destOrd="0" presId="urn:microsoft.com/office/officeart/2008/layout/VerticalCurvedList"/>
    <dgm:cxn modelId="{12889971-DA36-41C2-8B7E-A5BEB7B6410B}" type="presParOf" srcId="{79C33AF3-64A8-49BF-8592-F999C44913EA}" destId="{58B195E2-12C5-479B-A604-B60D840B0635}" srcOrd="0" destOrd="0" presId="urn:microsoft.com/office/officeart/2008/layout/VerticalCurvedList"/>
    <dgm:cxn modelId="{B6A0384D-673F-49AE-B004-689D1286EC6B}" type="presParOf" srcId="{AA5A638C-7B53-431B-962C-8C68B42A614C}" destId="{4815056E-CAD1-409D-84A4-F1F2AE19C8C7}" srcOrd="5" destOrd="0" presId="urn:microsoft.com/office/officeart/2008/layout/VerticalCurvedList"/>
    <dgm:cxn modelId="{EAB3CA4E-D076-42F2-A180-D7363638D9F7}" type="presParOf" srcId="{AA5A638C-7B53-431B-962C-8C68B42A614C}" destId="{FAA6CCB8-E94F-4B00-BFAF-67214940590F}" srcOrd="6" destOrd="0" presId="urn:microsoft.com/office/officeart/2008/layout/VerticalCurvedList"/>
    <dgm:cxn modelId="{2D4D828D-AAF5-41A7-809F-AD673A2D511E}" type="presParOf" srcId="{FAA6CCB8-E94F-4B00-BFAF-67214940590F}" destId="{CDDCA5AA-2C01-4872-A3C7-816377CE1A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CD29BA-B8D5-471A-84A3-E28AC0E0B798}" type="doc">
      <dgm:prSet loTypeId="urn:microsoft.com/office/officeart/2005/8/layout/hierarchy3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C829C312-DEBD-4A68-8E95-6D5B476402AE}">
      <dgm:prSet phldrT="[Text]" phldr="0" custT="1"/>
      <dgm:spPr/>
      <dgm:t>
        <a:bodyPr/>
        <a:lstStyle/>
        <a:p>
          <a:r>
            <a:rPr lang="en-US" sz="1600" b="1" dirty="0">
              <a:solidFill>
                <a:srgbClr val="7030A0"/>
              </a:solidFill>
            </a:rPr>
            <a:t>Admin</a:t>
          </a:r>
        </a:p>
      </dgm:t>
    </dgm:pt>
    <dgm:pt modelId="{BD1559A0-72B3-43B2-A7D5-35589EBF174D}" type="parTrans" cxnId="{C3A5B561-5C91-43E7-875F-27A9B205BB03}">
      <dgm:prSet/>
      <dgm:spPr/>
      <dgm:t>
        <a:bodyPr/>
        <a:lstStyle/>
        <a:p>
          <a:endParaRPr lang="en-US"/>
        </a:p>
      </dgm:t>
    </dgm:pt>
    <dgm:pt modelId="{8C54EDAE-D6BB-4920-B3BC-67478D998116}" type="sibTrans" cxnId="{C3A5B561-5C91-43E7-875F-27A9B205BB03}">
      <dgm:prSet/>
      <dgm:spPr/>
      <dgm:t>
        <a:bodyPr/>
        <a:lstStyle/>
        <a:p>
          <a:endParaRPr lang="en-US"/>
        </a:p>
      </dgm:t>
    </dgm:pt>
    <dgm:pt modelId="{EB54A5A9-47A1-4A80-A7E4-4D96D1200591}">
      <dgm:prSet phldrT="[Text]" phldr="0" custT="1"/>
      <dgm:spPr/>
      <dgm:t>
        <a:bodyPr/>
        <a:lstStyle/>
        <a:p>
          <a:r>
            <a:rPr lang="en-US" sz="1300" dirty="0"/>
            <a:t>Manage Location</a:t>
          </a:r>
        </a:p>
      </dgm:t>
    </dgm:pt>
    <dgm:pt modelId="{CF74FACF-DA84-40F6-B898-B2AE2CDFD14A}" type="parTrans" cxnId="{662AE467-821D-4F53-B557-A8ECC1EF9794}">
      <dgm:prSet/>
      <dgm:spPr/>
      <dgm:t>
        <a:bodyPr/>
        <a:lstStyle/>
        <a:p>
          <a:endParaRPr lang="en-US"/>
        </a:p>
      </dgm:t>
    </dgm:pt>
    <dgm:pt modelId="{29A420BE-BAAD-4B6E-9BC7-4F9233BCD293}" type="sibTrans" cxnId="{662AE467-821D-4F53-B557-A8ECC1EF9794}">
      <dgm:prSet/>
      <dgm:spPr/>
      <dgm:t>
        <a:bodyPr/>
        <a:lstStyle/>
        <a:p>
          <a:endParaRPr lang="en-US"/>
        </a:p>
      </dgm:t>
    </dgm:pt>
    <dgm:pt modelId="{FF197375-7110-46B6-BBD0-0EB90A04BCDF}">
      <dgm:prSet phldrT="[Text]" phldr="0"/>
      <dgm:spPr/>
      <dgm:t>
        <a:bodyPr/>
        <a:lstStyle/>
        <a:p>
          <a:r>
            <a:rPr lang="en-US" dirty="0"/>
            <a:t>Manage Role</a:t>
          </a:r>
        </a:p>
      </dgm:t>
    </dgm:pt>
    <dgm:pt modelId="{DBBFABE2-68E2-4775-BA60-A16002C8779B}" type="parTrans" cxnId="{570C58D1-047B-4B26-A3DE-C48BB7D0792A}">
      <dgm:prSet/>
      <dgm:spPr/>
      <dgm:t>
        <a:bodyPr/>
        <a:lstStyle/>
        <a:p>
          <a:endParaRPr lang="en-US"/>
        </a:p>
      </dgm:t>
    </dgm:pt>
    <dgm:pt modelId="{E4BE3D50-DB45-4A2A-8B32-ECDD7E3A845D}" type="sibTrans" cxnId="{570C58D1-047B-4B26-A3DE-C48BB7D0792A}">
      <dgm:prSet/>
      <dgm:spPr/>
      <dgm:t>
        <a:bodyPr/>
        <a:lstStyle/>
        <a:p>
          <a:endParaRPr lang="en-US"/>
        </a:p>
      </dgm:t>
    </dgm:pt>
    <dgm:pt modelId="{F6221ED5-0542-4F13-9C53-8EF66591FDCE}">
      <dgm:prSet phldrT="[Text]" phldr="0" custT="1"/>
      <dgm:spPr/>
      <dgm:t>
        <a:bodyPr/>
        <a:lstStyle/>
        <a:p>
          <a:r>
            <a:rPr lang="en-US" sz="1600" b="1" dirty="0">
              <a:solidFill>
                <a:srgbClr val="7030A0"/>
              </a:solidFill>
            </a:rPr>
            <a:t>TAC</a:t>
          </a:r>
        </a:p>
      </dgm:t>
    </dgm:pt>
    <dgm:pt modelId="{B855A96D-C9A0-4551-A7AC-8332F2FAA825}" type="parTrans" cxnId="{0069EAA8-0555-4138-B40E-0FB5D39640E7}">
      <dgm:prSet/>
      <dgm:spPr/>
      <dgm:t>
        <a:bodyPr/>
        <a:lstStyle/>
        <a:p>
          <a:endParaRPr lang="en-US"/>
        </a:p>
      </dgm:t>
    </dgm:pt>
    <dgm:pt modelId="{D9741002-DB20-4347-8099-0272C2177FC7}" type="sibTrans" cxnId="{0069EAA8-0555-4138-B40E-0FB5D39640E7}">
      <dgm:prSet/>
      <dgm:spPr/>
      <dgm:t>
        <a:bodyPr/>
        <a:lstStyle/>
        <a:p>
          <a:endParaRPr lang="en-US"/>
        </a:p>
      </dgm:t>
    </dgm:pt>
    <dgm:pt modelId="{B658D5F4-75EE-4DC2-95B5-08C43EF273B0}">
      <dgm:prSet phldrT="[Text]" phldr="0"/>
      <dgm:spPr/>
      <dgm:t>
        <a:bodyPr/>
        <a:lstStyle/>
        <a:p>
          <a:r>
            <a:rPr lang="en-US" dirty="0"/>
            <a:t>Manage Pool</a:t>
          </a:r>
        </a:p>
      </dgm:t>
    </dgm:pt>
    <dgm:pt modelId="{6DF00537-4954-48D8-8779-501BA32E363C}" type="parTrans" cxnId="{60675EBE-8652-41C6-880C-E82CFF881FE7}">
      <dgm:prSet/>
      <dgm:spPr/>
      <dgm:t>
        <a:bodyPr/>
        <a:lstStyle/>
        <a:p>
          <a:endParaRPr lang="en-US"/>
        </a:p>
      </dgm:t>
    </dgm:pt>
    <dgm:pt modelId="{AD7E8533-DB65-43B2-82F1-38EE2F070E99}" type="sibTrans" cxnId="{60675EBE-8652-41C6-880C-E82CFF881FE7}">
      <dgm:prSet/>
      <dgm:spPr/>
      <dgm:t>
        <a:bodyPr/>
        <a:lstStyle/>
        <a:p>
          <a:endParaRPr lang="en-US"/>
        </a:p>
      </dgm:t>
    </dgm:pt>
    <dgm:pt modelId="{EF241412-55B3-4B7F-A0A4-E293DBC51DB3}">
      <dgm:prSet phldrT="[Text]" phldr="0"/>
      <dgm:spPr/>
      <dgm:t>
        <a:bodyPr/>
        <a:lstStyle/>
        <a:p>
          <a:r>
            <a:rPr lang="en-US" dirty="0"/>
            <a:t>Manage Pool Members</a:t>
          </a:r>
        </a:p>
      </dgm:t>
    </dgm:pt>
    <dgm:pt modelId="{557F2D5A-E2B2-4DBC-8C94-E8F12273C4EE}" type="parTrans" cxnId="{5AF03195-F9C4-4402-9FF1-33346566B81E}">
      <dgm:prSet/>
      <dgm:spPr/>
      <dgm:t>
        <a:bodyPr/>
        <a:lstStyle/>
        <a:p>
          <a:endParaRPr lang="en-US"/>
        </a:p>
      </dgm:t>
    </dgm:pt>
    <dgm:pt modelId="{29F0EAEE-F41C-4590-B134-0672E58E3187}" type="sibTrans" cxnId="{5AF03195-F9C4-4402-9FF1-33346566B81E}">
      <dgm:prSet/>
      <dgm:spPr/>
      <dgm:t>
        <a:bodyPr/>
        <a:lstStyle/>
        <a:p>
          <a:endParaRPr lang="en-US"/>
        </a:p>
      </dgm:t>
    </dgm:pt>
    <dgm:pt modelId="{80E521E6-2DBE-4402-AFB1-7428BB9F9C63}">
      <dgm:prSet phldrT="[Text]" phldr="0"/>
      <dgm:spPr/>
      <dgm:t>
        <a:bodyPr/>
        <a:lstStyle/>
        <a:p>
          <a:r>
            <a:rPr lang="en-US" dirty="0"/>
            <a:t>Manage Department</a:t>
          </a:r>
        </a:p>
      </dgm:t>
    </dgm:pt>
    <dgm:pt modelId="{D043E598-7D47-428C-8A84-20F417DA2BDC}" type="parTrans" cxnId="{5F817033-D6DE-4BBF-992D-77A12A220C11}">
      <dgm:prSet/>
      <dgm:spPr/>
      <dgm:t>
        <a:bodyPr/>
        <a:lstStyle/>
        <a:p>
          <a:endParaRPr lang="en-US"/>
        </a:p>
      </dgm:t>
    </dgm:pt>
    <dgm:pt modelId="{0F13E05A-FADD-4B1F-AB64-035FF4D3CE5F}" type="sibTrans" cxnId="{5F817033-D6DE-4BBF-992D-77A12A220C11}">
      <dgm:prSet/>
      <dgm:spPr/>
      <dgm:t>
        <a:bodyPr/>
        <a:lstStyle/>
        <a:p>
          <a:endParaRPr lang="en-US"/>
        </a:p>
      </dgm:t>
    </dgm:pt>
    <dgm:pt modelId="{DD651579-FEF3-47F6-A306-9A6991BDFA43}">
      <dgm:prSet phldrT="[Text]" phldr="0"/>
      <dgm:spPr/>
      <dgm:t>
        <a:bodyPr/>
        <a:lstStyle/>
        <a:p>
          <a:r>
            <a:rPr lang="en-US" dirty="0"/>
            <a:t>Manage Project</a:t>
          </a:r>
        </a:p>
      </dgm:t>
    </dgm:pt>
    <dgm:pt modelId="{EB8BD70B-963F-48B7-AB8F-1D7DF6E560A1}" type="parTrans" cxnId="{315613B5-AAD5-4A9B-B505-AF39E4521E53}">
      <dgm:prSet/>
      <dgm:spPr/>
      <dgm:t>
        <a:bodyPr/>
        <a:lstStyle/>
        <a:p>
          <a:endParaRPr lang="en-US"/>
        </a:p>
      </dgm:t>
    </dgm:pt>
    <dgm:pt modelId="{7C236A47-51BB-4109-81C1-A85CBD3E4AF0}" type="sibTrans" cxnId="{315613B5-AAD5-4A9B-B505-AF39E4521E53}">
      <dgm:prSet/>
      <dgm:spPr/>
      <dgm:t>
        <a:bodyPr/>
        <a:lstStyle/>
        <a:p>
          <a:endParaRPr lang="en-US"/>
        </a:p>
      </dgm:t>
    </dgm:pt>
    <dgm:pt modelId="{87DF6438-6523-4FC9-A361-DDC6E255153B}">
      <dgm:prSet phldrT="[Text]" phldr="0"/>
      <dgm:spPr/>
      <dgm:t>
        <a:bodyPr/>
        <a:lstStyle/>
        <a:p>
          <a:r>
            <a:rPr lang="en-US"/>
            <a:t>Manage Employee Request</a:t>
          </a:r>
          <a:endParaRPr lang="en-US" dirty="0"/>
        </a:p>
      </dgm:t>
    </dgm:pt>
    <dgm:pt modelId="{184678E9-54D9-4F68-B01F-02F1DFDDF352}" type="parTrans" cxnId="{6C63325B-C8C4-4475-8A7A-BB19008F0CC5}">
      <dgm:prSet/>
      <dgm:spPr/>
      <dgm:t>
        <a:bodyPr/>
        <a:lstStyle/>
        <a:p>
          <a:endParaRPr lang="en-US"/>
        </a:p>
      </dgm:t>
    </dgm:pt>
    <dgm:pt modelId="{BDE837F1-C312-4319-9E28-735F51527E06}" type="sibTrans" cxnId="{6C63325B-C8C4-4475-8A7A-BB19008F0CC5}">
      <dgm:prSet/>
      <dgm:spPr/>
      <dgm:t>
        <a:bodyPr/>
        <a:lstStyle/>
        <a:p>
          <a:endParaRPr lang="en-US"/>
        </a:p>
      </dgm:t>
    </dgm:pt>
    <dgm:pt modelId="{779F2A6E-99BD-4DB2-9E49-B8345F23C52E}">
      <dgm:prSet phldrT="[Text]" phldr="0"/>
      <dgm:spPr/>
      <dgm:t>
        <a:bodyPr/>
        <a:lstStyle/>
        <a:p>
          <a:r>
            <a:rPr lang="en-US" dirty="0"/>
            <a:t>Create Drive</a:t>
          </a:r>
        </a:p>
      </dgm:t>
    </dgm:pt>
    <dgm:pt modelId="{3F6F98FA-CC9E-444D-8125-56E953CBE092}" type="parTrans" cxnId="{FAD9CF04-7A9E-4DCE-8BA0-50E7E27B07F7}">
      <dgm:prSet/>
      <dgm:spPr/>
      <dgm:t>
        <a:bodyPr/>
        <a:lstStyle/>
        <a:p>
          <a:endParaRPr lang="en-US"/>
        </a:p>
      </dgm:t>
    </dgm:pt>
    <dgm:pt modelId="{8A6016DA-037D-4B48-B425-1889BABE1BB5}" type="sibTrans" cxnId="{FAD9CF04-7A9E-4DCE-8BA0-50E7E27B07F7}">
      <dgm:prSet/>
      <dgm:spPr/>
      <dgm:t>
        <a:bodyPr/>
        <a:lstStyle/>
        <a:p>
          <a:endParaRPr lang="en-US"/>
        </a:p>
      </dgm:t>
    </dgm:pt>
    <dgm:pt modelId="{C5A588C6-4E1D-4C7E-9CB6-8EB0BA0709BF}">
      <dgm:prSet phldrT="[Text]" phldr="0"/>
      <dgm:spPr/>
      <dgm:t>
        <a:bodyPr/>
        <a:lstStyle/>
        <a:p>
          <a:r>
            <a:rPr lang="en-US"/>
            <a:t>Schedule Drive</a:t>
          </a:r>
          <a:endParaRPr lang="en-US" dirty="0"/>
        </a:p>
      </dgm:t>
    </dgm:pt>
    <dgm:pt modelId="{9E4FDC2E-6513-4BA7-8ABC-F98C8129A691}" type="parTrans" cxnId="{90D18DD4-603E-4E6F-8909-B06D9AF88331}">
      <dgm:prSet/>
      <dgm:spPr/>
      <dgm:t>
        <a:bodyPr/>
        <a:lstStyle/>
        <a:p>
          <a:endParaRPr lang="en-US"/>
        </a:p>
      </dgm:t>
    </dgm:pt>
    <dgm:pt modelId="{A4995C79-CBDB-468A-9F56-5C8D7AE8130F}" type="sibTrans" cxnId="{90D18DD4-603E-4E6F-8909-B06D9AF88331}">
      <dgm:prSet/>
      <dgm:spPr/>
      <dgm:t>
        <a:bodyPr/>
        <a:lstStyle/>
        <a:p>
          <a:endParaRPr lang="en-US"/>
        </a:p>
      </dgm:t>
    </dgm:pt>
    <dgm:pt modelId="{20318ADC-94BB-43F6-AF11-4B7CFF030B91}">
      <dgm:prSet phldrT="[Text]" phldr="0"/>
      <dgm:spPr/>
      <dgm:t>
        <a:bodyPr/>
        <a:lstStyle/>
        <a:p>
          <a:r>
            <a:rPr lang="en-US"/>
            <a:t>Collecting Availability</a:t>
          </a:r>
          <a:endParaRPr lang="en-US" dirty="0"/>
        </a:p>
      </dgm:t>
    </dgm:pt>
    <dgm:pt modelId="{FF36606E-FB81-424C-99EA-13AD2255C674}" type="parTrans" cxnId="{95C18ADC-CBA8-4B44-9256-0D441DDEA15A}">
      <dgm:prSet/>
      <dgm:spPr/>
      <dgm:t>
        <a:bodyPr/>
        <a:lstStyle/>
        <a:p>
          <a:endParaRPr lang="en-US"/>
        </a:p>
      </dgm:t>
    </dgm:pt>
    <dgm:pt modelId="{98EFF250-1005-42FC-A006-2B98F8568367}" type="sibTrans" cxnId="{95C18ADC-CBA8-4B44-9256-0D441DDEA15A}">
      <dgm:prSet/>
      <dgm:spPr/>
      <dgm:t>
        <a:bodyPr/>
        <a:lstStyle/>
        <a:p>
          <a:endParaRPr lang="en-US"/>
        </a:p>
      </dgm:t>
    </dgm:pt>
    <dgm:pt modelId="{DCF80C1D-A1E8-48C7-9246-E6788BD01A9C}" type="pres">
      <dgm:prSet presAssocID="{6CCD29BA-B8D5-471A-84A3-E28AC0E0B79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13F472-B030-4E68-B007-D492046AEFEB}" type="pres">
      <dgm:prSet presAssocID="{C829C312-DEBD-4A68-8E95-6D5B476402AE}" presName="root" presStyleCnt="0"/>
      <dgm:spPr/>
    </dgm:pt>
    <dgm:pt modelId="{0441E414-D005-4DF7-B243-79E4E871A669}" type="pres">
      <dgm:prSet presAssocID="{C829C312-DEBD-4A68-8E95-6D5B476402AE}" presName="rootComposite" presStyleCnt="0"/>
      <dgm:spPr/>
    </dgm:pt>
    <dgm:pt modelId="{5D315C45-CDFF-4AC8-AE19-8BAD1A098194}" type="pres">
      <dgm:prSet presAssocID="{C829C312-DEBD-4A68-8E95-6D5B476402AE}" presName="rootText" presStyleLbl="node1" presStyleIdx="0" presStyleCnt="2"/>
      <dgm:spPr/>
    </dgm:pt>
    <dgm:pt modelId="{4571263A-62DE-45C6-9A28-C345A5359983}" type="pres">
      <dgm:prSet presAssocID="{C829C312-DEBD-4A68-8E95-6D5B476402AE}" presName="rootConnector" presStyleLbl="node1" presStyleIdx="0" presStyleCnt="2"/>
      <dgm:spPr/>
    </dgm:pt>
    <dgm:pt modelId="{BFECFABE-2858-41CF-A096-43E7E21E9F18}" type="pres">
      <dgm:prSet presAssocID="{C829C312-DEBD-4A68-8E95-6D5B476402AE}" presName="childShape" presStyleCnt="0"/>
      <dgm:spPr/>
    </dgm:pt>
    <dgm:pt modelId="{5665DD87-8B91-4019-AE16-29A2E633D8A0}" type="pres">
      <dgm:prSet presAssocID="{CF74FACF-DA84-40F6-B898-B2AE2CDFD14A}" presName="Name13" presStyleLbl="parChTrans1D2" presStyleIdx="0" presStyleCnt="10"/>
      <dgm:spPr/>
    </dgm:pt>
    <dgm:pt modelId="{F28EAA9C-51A3-4868-932E-AC87880106F7}" type="pres">
      <dgm:prSet presAssocID="{EB54A5A9-47A1-4A80-A7E4-4D96D1200591}" presName="childText" presStyleLbl="bgAcc1" presStyleIdx="0" presStyleCnt="10">
        <dgm:presLayoutVars>
          <dgm:bulletEnabled val="1"/>
        </dgm:presLayoutVars>
      </dgm:prSet>
      <dgm:spPr/>
    </dgm:pt>
    <dgm:pt modelId="{21200BC5-1697-4596-B464-6548F1019315}" type="pres">
      <dgm:prSet presAssocID="{DBBFABE2-68E2-4775-BA60-A16002C8779B}" presName="Name13" presStyleLbl="parChTrans1D2" presStyleIdx="1" presStyleCnt="10"/>
      <dgm:spPr/>
    </dgm:pt>
    <dgm:pt modelId="{9B9DA951-4817-4ACC-A5D9-BB29BDDFC148}" type="pres">
      <dgm:prSet presAssocID="{FF197375-7110-46B6-BBD0-0EB90A04BCDF}" presName="childText" presStyleLbl="bgAcc1" presStyleIdx="1" presStyleCnt="10">
        <dgm:presLayoutVars>
          <dgm:bulletEnabled val="1"/>
        </dgm:presLayoutVars>
      </dgm:prSet>
      <dgm:spPr/>
    </dgm:pt>
    <dgm:pt modelId="{93A2A165-0ABC-4C3C-811C-A1666E997BCC}" type="pres">
      <dgm:prSet presAssocID="{D043E598-7D47-428C-8A84-20F417DA2BDC}" presName="Name13" presStyleLbl="parChTrans1D2" presStyleIdx="2" presStyleCnt="10"/>
      <dgm:spPr/>
    </dgm:pt>
    <dgm:pt modelId="{56DCF058-F457-4A58-9309-7E2A07DD135D}" type="pres">
      <dgm:prSet presAssocID="{80E521E6-2DBE-4402-AFB1-7428BB9F9C63}" presName="childText" presStyleLbl="bgAcc1" presStyleIdx="2" presStyleCnt="10">
        <dgm:presLayoutVars>
          <dgm:bulletEnabled val="1"/>
        </dgm:presLayoutVars>
      </dgm:prSet>
      <dgm:spPr/>
    </dgm:pt>
    <dgm:pt modelId="{ED50C78C-F50F-4E30-9188-80EBA9D3BD4D}" type="pres">
      <dgm:prSet presAssocID="{EB8BD70B-963F-48B7-AB8F-1D7DF6E560A1}" presName="Name13" presStyleLbl="parChTrans1D2" presStyleIdx="3" presStyleCnt="10"/>
      <dgm:spPr/>
    </dgm:pt>
    <dgm:pt modelId="{C02CFEF4-9069-4AE9-A5A5-CC74B4A0CBE8}" type="pres">
      <dgm:prSet presAssocID="{DD651579-FEF3-47F6-A306-9A6991BDFA43}" presName="childText" presStyleLbl="bgAcc1" presStyleIdx="3" presStyleCnt="10">
        <dgm:presLayoutVars>
          <dgm:bulletEnabled val="1"/>
        </dgm:presLayoutVars>
      </dgm:prSet>
      <dgm:spPr/>
    </dgm:pt>
    <dgm:pt modelId="{9BAD1BE1-75D7-4772-A563-A35CEF4107DE}" type="pres">
      <dgm:prSet presAssocID="{184678E9-54D9-4F68-B01F-02F1DFDDF352}" presName="Name13" presStyleLbl="parChTrans1D2" presStyleIdx="4" presStyleCnt="10"/>
      <dgm:spPr/>
    </dgm:pt>
    <dgm:pt modelId="{8D7994AD-7E10-4DE0-9230-0F470555FC90}" type="pres">
      <dgm:prSet presAssocID="{87DF6438-6523-4FC9-A361-DDC6E255153B}" presName="childText" presStyleLbl="bgAcc1" presStyleIdx="4" presStyleCnt="10">
        <dgm:presLayoutVars>
          <dgm:bulletEnabled val="1"/>
        </dgm:presLayoutVars>
      </dgm:prSet>
      <dgm:spPr/>
    </dgm:pt>
    <dgm:pt modelId="{0B99AC14-1223-4F90-8D61-D0B9491C16A2}" type="pres">
      <dgm:prSet presAssocID="{F6221ED5-0542-4F13-9C53-8EF66591FDCE}" presName="root" presStyleCnt="0"/>
      <dgm:spPr/>
    </dgm:pt>
    <dgm:pt modelId="{216F21BA-24F7-41B7-852D-5B98AEBC97A3}" type="pres">
      <dgm:prSet presAssocID="{F6221ED5-0542-4F13-9C53-8EF66591FDCE}" presName="rootComposite" presStyleCnt="0"/>
      <dgm:spPr/>
    </dgm:pt>
    <dgm:pt modelId="{AF1E520B-188F-43FA-8DE6-81307E9F597A}" type="pres">
      <dgm:prSet presAssocID="{F6221ED5-0542-4F13-9C53-8EF66591FDCE}" presName="rootText" presStyleLbl="node1" presStyleIdx="1" presStyleCnt="2"/>
      <dgm:spPr/>
    </dgm:pt>
    <dgm:pt modelId="{4B7C816C-BA75-488B-A9A9-FC46C7C487F1}" type="pres">
      <dgm:prSet presAssocID="{F6221ED5-0542-4F13-9C53-8EF66591FDCE}" presName="rootConnector" presStyleLbl="node1" presStyleIdx="1" presStyleCnt="2"/>
      <dgm:spPr/>
    </dgm:pt>
    <dgm:pt modelId="{E8E5B160-8CAE-4D31-B2A7-A4D032CCF437}" type="pres">
      <dgm:prSet presAssocID="{F6221ED5-0542-4F13-9C53-8EF66591FDCE}" presName="childShape" presStyleCnt="0"/>
      <dgm:spPr/>
    </dgm:pt>
    <dgm:pt modelId="{8E0C97A8-CCB9-4FD8-AC1C-E81212807D5B}" type="pres">
      <dgm:prSet presAssocID="{6DF00537-4954-48D8-8779-501BA32E363C}" presName="Name13" presStyleLbl="parChTrans1D2" presStyleIdx="5" presStyleCnt="10"/>
      <dgm:spPr/>
    </dgm:pt>
    <dgm:pt modelId="{AA473B7C-6F0B-45E3-9A44-EF91B12251CE}" type="pres">
      <dgm:prSet presAssocID="{B658D5F4-75EE-4DC2-95B5-08C43EF273B0}" presName="childText" presStyleLbl="bgAcc1" presStyleIdx="5" presStyleCnt="10">
        <dgm:presLayoutVars>
          <dgm:bulletEnabled val="1"/>
        </dgm:presLayoutVars>
      </dgm:prSet>
      <dgm:spPr/>
    </dgm:pt>
    <dgm:pt modelId="{A4FD8260-9D1D-4DAE-8835-6050C7E08A3C}" type="pres">
      <dgm:prSet presAssocID="{557F2D5A-E2B2-4DBC-8C94-E8F12273C4EE}" presName="Name13" presStyleLbl="parChTrans1D2" presStyleIdx="6" presStyleCnt="10"/>
      <dgm:spPr/>
    </dgm:pt>
    <dgm:pt modelId="{50EF1A2C-9A13-40E6-8690-242B2129B90F}" type="pres">
      <dgm:prSet presAssocID="{EF241412-55B3-4B7F-A0A4-E293DBC51DB3}" presName="childText" presStyleLbl="bgAcc1" presStyleIdx="6" presStyleCnt="10">
        <dgm:presLayoutVars>
          <dgm:bulletEnabled val="1"/>
        </dgm:presLayoutVars>
      </dgm:prSet>
      <dgm:spPr/>
    </dgm:pt>
    <dgm:pt modelId="{D484AF18-0879-4BD4-8721-E0D542597F58}" type="pres">
      <dgm:prSet presAssocID="{3F6F98FA-CC9E-444D-8125-56E953CBE092}" presName="Name13" presStyleLbl="parChTrans1D2" presStyleIdx="7" presStyleCnt="10"/>
      <dgm:spPr/>
    </dgm:pt>
    <dgm:pt modelId="{C73D4EA5-8BFD-4EED-A9DF-41A894AB61F4}" type="pres">
      <dgm:prSet presAssocID="{779F2A6E-99BD-4DB2-9E49-B8345F23C52E}" presName="childText" presStyleLbl="bgAcc1" presStyleIdx="7" presStyleCnt="10">
        <dgm:presLayoutVars>
          <dgm:bulletEnabled val="1"/>
        </dgm:presLayoutVars>
      </dgm:prSet>
      <dgm:spPr/>
    </dgm:pt>
    <dgm:pt modelId="{D0C461C0-9483-4236-BEEF-5DE57E8C1CD6}" type="pres">
      <dgm:prSet presAssocID="{FF36606E-FB81-424C-99EA-13AD2255C674}" presName="Name13" presStyleLbl="parChTrans1D2" presStyleIdx="8" presStyleCnt="10"/>
      <dgm:spPr/>
    </dgm:pt>
    <dgm:pt modelId="{7A5BD3E3-E102-4791-A601-1004391DB276}" type="pres">
      <dgm:prSet presAssocID="{20318ADC-94BB-43F6-AF11-4B7CFF030B91}" presName="childText" presStyleLbl="bgAcc1" presStyleIdx="8" presStyleCnt="10">
        <dgm:presLayoutVars>
          <dgm:bulletEnabled val="1"/>
        </dgm:presLayoutVars>
      </dgm:prSet>
      <dgm:spPr/>
    </dgm:pt>
    <dgm:pt modelId="{01704D4A-E45D-4371-9B71-7FD848B548C8}" type="pres">
      <dgm:prSet presAssocID="{9E4FDC2E-6513-4BA7-8ABC-F98C8129A691}" presName="Name13" presStyleLbl="parChTrans1D2" presStyleIdx="9" presStyleCnt="10"/>
      <dgm:spPr/>
    </dgm:pt>
    <dgm:pt modelId="{7096C5D7-AF28-4851-A10C-E7BF0015AFE2}" type="pres">
      <dgm:prSet presAssocID="{C5A588C6-4E1D-4C7E-9CB6-8EB0BA0709BF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FAD9CF04-7A9E-4DCE-8BA0-50E7E27B07F7}" srcId="{F6221ED5-0542-4F13-9C53-8EF66591FDCE}" destId="{779F2A6E-99BD-4DB2-9E49-B8345F23C52E}" srcOrd="2" destOrd="0" parTransId="{3F6F98FA-CC9E-444D-8125-56E953CBE092}" sibTransId="{8A6016DA-037D-4B48-B425-1889BABE1BB5}"/>
    <dgm:cxn modelId="{64EA8A10-229A-4B4F-8273-EEDDB4A0BF11}" type="presOf" srcId="{C5A588C6-4E1D-4C7E-9CB6-8EB0BA0709BF}" destId="{7096C5D7-AF28-4851-A10C-E7BF0015AFE2}" srcOrd="0" destOrd="0" presId="urn:microsoft.com/office/officeart/2005/8/layout/hierarchy3"/>
    <dgm:cxn modelId="{8698D512-A165-478A-B499-F74931789D9C}" type="presOf" srcId="{FF197375-7110-46B6-BBD0-0EB90A04BCDF}" destId="{9B9DA951-4817-4ACC-A5D9-BB29BDDFC148}" srcOrd="0" destOrd="0" presId="urn:microsoft.com/office/officeart/2005/8/layout/hierarchy3"/>
    <dgm:cxn modelId="{69AD571B-E83D-4D3F-985F-6DB8E89AD774}" type="presOf" srcId="{EF241412-55B3-4B7F-A0A4-E293DBC51DB3}" destId="{50EF1A2C-9A13-40E6-8690-242B2129B90F}" srcOrd="0" destOrd="0" presId="urn:microsoft.com/office/officeart/2005/8/layout/hierarchy3"/>
    <dgm:cxn modelId="{771FF924-B649-4296-95EC-3F3B36E11CA4}" type="presOf" srcId="{184678E9-54D9-4F68-B01F-02F1DFDDF352}" destId="{9BAD1BE1-75D7-4772-A563-A35CEF4107DE}" srcOrd="0" destOrd="0" presId="urn:microsoft.com/office/officeart/2005/8/layout/hierarchy3"/>
    <dgm:cxn modelId="{BA4CFC30-2808-4B9C-9854-F0AA6A463BB1}" type="presOf" srcId="{6CCD29BA-B8D5-471A-84A3-E28AC0E0B798}" destId="{DCF80C1D-A1E8-48C7-9246-E6788BD01A9C}" srcOrd="0" destOrd="0" presId="urn:microsoft.com/office/officeart/2005/8/layout/hierarchy3"/>
    <dgm:cxn modelId="{DE009632-A13E-4FCF-B890-083E0E339FAC}" type="presOf" srcId="{F6221ED5-0542-4F13-9C53-8EF66591FDCE}" destId="{4B7C816C-BA75-488B-A9A9-FC46C7C487F1}" srcOrd="1" destOrd="0" presId="urn:microsoft.com/office/officeart/2005/8/layout/hierarchy3"/>
    <dgm:cxn modelId="{5F817033-D6DE-4BBF-992D-77A12A220C11}" srcId="{C829C312-DEBD-4A68-8E95-6D5B476402AE}" destId="{80E521E6-2DBE-4402-AFB1-7428BB9F9C63}" srcOrd="2" destOrd="0" parTransId="{D043E598-7D47-428C-8A84-20F417DA2BDC}" sibTransId="{0F13E05A-FADD-4B1F-AB64-035FF4D3CE5F}"/>
    <dgm:cxn modelId="{F01E9133-5D83-4556-BA47-EA31411638BF}" type="presOf" srcId="{80E521E6-2DBE-4402-AFB1-7428BB9F9C63}" destId="{56DCF058-F457-4A58-9309-7E2A07DD135D}" srcOrd="0" destOrd="0" presId="urn:microsoft.com/office/officeart/2005/8/layout/hierarchy3"/>
    <dgm:cxn modelId="{6C63325B-C8C4-4475-8A7A-BB19008F0CC5}" srcId="{C829C312-DEBD-4A68-8E95-6D5B476402AE}" destId="{87DF6438-6523-4FC9-A361-DDC6E255153B}" srcOrd="4" destOrd="0" parTransId="{184678E9-54D9-4F68-B01F-02F1DFDDF352}" sibTransId="{BDE837F1-C312-4319-9E28-735F51527E06}"/>
    <dgm:cxn modelId="{D2E0635B-7581-49F4-B17B-07F7C614E1C7}" type="presOf" srcId="{DBBFABE2-68E2-4775-BA60-A16002C8779B}" destId="{21200BC5-1697-4596-B464-6548F1019315}" srcOrd="0" destOrd="0" presId="urn:microsoft.com/office/officeart/2005/8/layout/hierarchy3"/>
    <dgm:cxn modelId="{C3A5B561-5C91-43E7-875F-27A9B205BB03}" srcId="{6CCD29BA-B8D5-471A-84A3-E28AC0E0B798}" destId="{C829C312-DEBD-4A68-8E95-6D5B476402AE}" srcOrd="0" destOrd="0" parTransId="{BD1559A0-72B3-43B2-A7D5-35589EBF174D}" sibTransId="{8C54EDAE-D6BB-4920-B3BC-67478D998116}"/>
    <dgm:cxn modelId="{662AE467-821D-4F53-B557-A8ECC1EF9794}" srcId="{C829C312-DEBD-4A68-8E95-6D5B476402AE}" destId="{EB54A5A9-47A1-4A80-A7E4-4D96D1200591}" srcOrd="0" destOrd="0" parTransId="{CF74FACF-DA84-40F6-B898-B2AE2CDFD14A}" sibTransId="{29A420BE-BAAD-4B6E-9BC7-4F9233BCD293}"/>
    <dgm:cxn modelId="{A441994D-1982-4EBB-B8ED-2839F211B086}" type="presOf" srcId="{EB54A5A9-47A1-4A80-A7E4-4D96D1200591}" destId="{F28EAA9C-51A3-4868-932E-AC87880106F7}" srcOrd="0" destOrd="0" presId="urn:microsoft.com/office/officeart/2005/8/layout/hierarchy3"/>
    <dgm:cxn modelId="{C6229A4D-9407-41D4-9FC1-E120E6B48089}" type="presOf" srcId="{FF36606E-FB81-424C-99EA-13AD2255C674}" destId="{D0C461C0-9483-4236-BEEF-5DE57E8C1CD6}" srcOrd="0" destOrd="0" presId="urn:microsoft.com/office/officeart/2005/8/layout/hierarchy3"/>
    <dgm:cxn modelId="{8DD3E26D-D1E7-4D03-B2D9-7E5D21555746}" type="presOf" srcId="{6DF00537-4954-48D8-8779-501BA32E363C}" destId="{8E0C97A8-CCB9-4FD8-AC1C-E81212807D5B}" srcOrd="0" destOrd="0" presId="urn:microsoft.com/office/officeart/2005/8/layout/hierarchy3"/>
    <dgm:cxn modelId="{FBD7DB57-AF7F-448B-8D18-9FDD90FB2020}" type="presOf" srcId="{D043E598-7D47-428C-8A84-20F417DA2BDC}" destId="{93A2A165-0ABC-4C3C-811C-A1666E997BCC}" srcOrd="0" destOrd="0" presId="urn:microsoft.com/office/officeart/2005/8/layout/hierarchy3"/>
    <dgm:cxn modelId="{85F02479-0EF8-41E5-BF65-44D853D8135A}" type="presOf" srcId="{3F6F98FA-CC9E-444D-8125-56E953CBE092}" destId="{D484AF18-0879-4BD4-8721-E0D542597F58}" srcOrd="0" destOrd="0" presId="urn:microsoft.com/office/officeart/2005/8/layout/hierarchy3"/>
    <dgm:cxn modelId="{5AF03195-F9C4-4402-9FF1-33346566B81E}" srcId="{F6221ED5-0542-4F13-9C53-8EF66591FDCE}" destId="{EF241412-55B3-4B7F-A0A4-E293DBC51DB3}" srcOrd="1" destOrd="0" parTransId="{557F2D5A-E2B2-4DBC-8C94-E8F12273C4EE}" sibTransId="{29F0EAEE-F41C-4590-B134-0672E58E3187}"/>
    <dgm:cxn modelId="{4C8E3B97-8E5A-4C1E-AECD-06095ACE32B2}" type="presOf" srcId="{F6221ED5-0542-4F13-9C53-8EF66591FDCE}" destId="{AF1E520B-188F-43FA-8DE6-81307E9F597A}" srcOrd="0" destOrd="0" presId="urn:microsoft.com/office/officeart/2005/8/layout/hierarchy3"/>
    <dgm:cxn modelId="{957F8897-97C5-4CC6-BA06-3AC8DDB02891}" type="presOf" srcId="{C829C312-DEBD-4A68-8E95-6D5B476402AE}" destId="{5D315C45-CDFF-4AC8-AE19-8BAD1A098194}" srcOrd="0" destOrd="0" presId="urn:microsoft.com/office/officeart/2005/8/layout/hierarchy3"/>
    <dgm:cxn modelId="{06F3E3A6-04C1-4AE8-B5F5-4D173AA44EF5}" type="presOf" srcId="{DD651579-FEF3-47F6-A306-9A6991BDFA43}" destId="{C02CFEF4-9069-4AE9-A5A5-CC74B4A0CBE8}" srcOrd="0" destOrd="0" presId="urn:microsoft.com/office/officeart/2005/8/layout/hierarchy3"/>
    <dgm:cxn modelId="{0069EAA8-0555-4138-B40E-0FB5D39640E7}" srcId="{6CCD29BA-B8D5-471A-84A3-E28AC0E0B798}" destId="{F6221ED5-0542-4F13-9C53-8EF66591FDCE}" srcOrd="1" destOrd="0" parTransId="{B855A96D-C9A0-4551-A7AC-8332F2FAA825}" sibTransId="{D9741002-DB20-4347-8099-0272C2177FC7}"/>
    <dgm:cxn modelId="{CC1511AA-8103-4A35-911B-656F4CBC4F8D}" type="presOf" srcId="{B658D5F4-75EE-4DC2-95B5-08C43EF273B0}" destId="{AA473B7C-6F0B-45E3-9A44-EF91B12251CE}" srcOrd="0" destOrd="0" presId="urn:microsoft.com/office/officeart/2005/8/layout/hierarchy3"/>
    <dgm:cxn modelId="{315613B5-AAD5-4A9B-B505-AF39E4521E53}" srcId="{C829C312-DEBD-4A68-8E95-6D5B476402AE}" destId="{DD651579-FEF3-47F6-A306-9A6991BDFA43}" srcOrd="3" destOrd="0" parTransId="{EB8BD70B-963F-48B7-AB8F-1D7DF6E560A1}" sibTransId="{7C236A47-51BB-4109-81C1-A85CBD3E4AF0}"/>
    <dgm:cxn modelId="{60675EBE-8652-41C6-880C-E82CFF881FE7}" srcId="{F6221ED5-0542-4F13-9C53-8EF66591FDCE}" destId="{B658D5F4-75EE-4DC2-95B5-08C43EF273B0}" srcOrd="0" destOrd="0" parTransId="{6DF00537-4954-48D8-8779-501BA32E363C}" sibTransId="{AD7E8533-DB65-43B2-82F1-38EE2F070E99}"/>
    <dgm:cxn modelId="{A10D97CB-307C-4076-B19F-7B16D119C072}" type="presOf" srcId="{557F2D5A-E2B2-4DBC-8C94-E8F12273C4EE}" destId="{A4FD8260-9D1D-4DAE-8835-6050C7E08A3C}" srcOrd="0" destOrd="0" presId="urn:microsoft.com/office/officeart/2005/8/layout/hierarchy3"/>
    <dgm:cxn modelId="{CF5E8ED0-0C72-4EA2-B592-38A31B2E55D7}" type="presOf" srcId="{EB8BD70B-963F-48B7-AB8F-1D7DF6E560A1}" destId="{ED50C78C-F50F-4E30-9188-80EBA9D3BD4D}" srcOrd="0" destOrd="0" presId="urn:microsoft.com/office/officeart/2005/8/layout/hierarchy3"/>
    <dgm:cxn modelId="{570C58D1-047B-4B26-A3DE-C48BB7D0792A}" srcId="{C829C312-DEBD-4A68-8E95-6D5B476402AE}" destId="{FF197375-7110-46B6-BBD0-0EB90A04BCDF}" srcOrd="1" destOrd="0" parTransId="{DBBFABE2-68E2-4775-BA60-A16002C8779B}" sibTransId="{E4BE3D50-DB45-4A2A-8B32-ECDD7E3A845D}"/>
    <dgm:cxn modelId="{D47674D4-3EAD-468F-B6B9-2E8BA51A9C6F}" type="presOf" srcId="{20318ADC-94BB-43F6-AF11-4B7CFF030B91}" destId="{7A5BD3E3-E102-4791-A601-1004391DB276}" srcOrd="0" destOrd="0" presId="urn:microsoft.com/office/officeart/2005/8/layout/hierarchy3"/>
    <dgm:cxn modelId="{90D18DD4-603E-4E6F-8909-B06D9AF88331}" srcId="{F6221ED5-0542-4F13-9C53-8EF66591FDCE}" destId="{C5A588C6-4E1D-4C7E-9CB6-8EB0BA0709BF}" srcOrd="4" destOrd="0" parTransId="{9E4FDC2E-6513-4BA7-8ABC-F98C8129A691}" sibTransId="{A4995C79-CBDB-468A-9F56-5C8D7AE8130F}"/>
    <dgm:cxn modelId="{20784CD6-9D39-45C6-B579-A9B87E2F7E1B}" type="presOf" srcId="{C829C312-DEBD-4A68-8E95-6D5B476402AE}" destId="{4571263A-62DE-45C6-9A28-C345A5359983}" srcOrd="1" destOrd="0" presId="urn:microsoft.com/office/officeart/2005/8/layout/hierarchy3"/>
    <dgm:cxn modelId="{A97B5CD9-839F-40B7-A702-A67A994A6578}" type="presOf" srcId="{87DF6438-6523-4FC9-A361-DDC6E255153B}" destId="{8D7994AD-7E10-4DE0-9230-0F470555FC90}" srcOrd="0" destOrd="0" presId="urn:microsoft.com/office/officeart/2005/8/layout/hierarchy3"/>
    <dgm:cxn modelId="{95C18ADC-CBA8-4B44-9256-0D441DDEA15A}" srcId="{F6221ED5-0542-4F13-9C53-8EF66591FDCE}" destId="{20318ADC-94BB-43F6-AF11-4B7CFF030B91}" srcOrd="3" destOrd="0" parTransId="{FF36606E-FB81-424C-99EA-13AD2255C674}" sibTransId="{98EFF250-1005-42FC-A006-2B98F8568367}"/>
    <dgm:cxn modelId="{C2E58CE6-DD89-43F0-80A9-7094D2E60509}" type="presOf" srcId="{779F2A6E-99BD-4DB2-9E49-B8345F23C52E}" destId="{C73D4EA5-8BFD-4EED-A9DF-41A894AB61F4}" srcOrd="0" destOrd="0" presId="urn:microsoft.com/office/officeart/2005/8/layout/hierarchy3"/>
    <dgm:cxn modelId="{A18215EF-4527-4CB6-8941-B788B9BF0270}" type="presOf" srcId="{CF74FACF-DA84-40F6-B898-B2AE2CDFD14A}" destId="{5665DD87-8B91-4019-AE16-29A2E633D8A0}" srcOrd="0" destOrd="0" presId="urn:microsoft.com/office/officeart/2005/8/layout/hierarchy3"/>
    <dgm:cxn modelId="{3046E6F5-19A5-4486-9B38-15ED92DAB6EB}" type="presOf" srcId="{9E4FDC2E-6513-4BA7-8ABC-F98C8129A691}" destId="{01704D4A-E45D-4371-9B71-7FD848B548C8}" srcOrd="0" destOrd="0" presId="urn:microsoft.com/office/officeart/2005/8/layout/hierarchy3"/>
    <dgm:cxn modelId="{4FA531B3-6817-4614-839F-9724762AC4A5}" type="presParOf" srcId="{DCF80C1D-A1E8-48C7-9246-E6788BD01A9C}" destId="{8F13F472-B030-4E68-B007-D492046AEFEB}" srcOrd="0" destOrd="0" presId="urn:microsoft.com/office/officeart/2005/8/layout/hierarchy3"/>
    <dgm:cxn modelId="{78B72E2A-3361-40E5-936A-6658ABD236D7}" type="presParOf" srcId="{8F13F472-B030-4E68-B007-D492046AEFEB}" destId="{0441E414-D005-4DF7-B243-79E4E871A669}" srcOrd="0" destOrd="0" presId="urn:microsoft.com/office/officeart/2005/8/layout/hierarchy3"/>
    <dgm:cxn modelId="{CC107679-C3C1-48C0-8AAF-AFF469CD8AE4}" type="presParOf" srcId="{0441E414-D005-4DF7-B243-79E4E871A669}" destId="{5D315C45-CDFF-4AC8-AE19-8BAD1A098194}" srcOrd="0" destOrd="0" presId="urn:microsoft.com/office/officeart/2005/8/layout/hierarchy3"/>
    <dgm:cxn modelId="{9B408F10-7B34-44A6-8201-A52E78C4E029}" type="presParOf" srcId="{0441E414-D005-4DF7-B243-79E4E871A669}" destId="{4571263A-62DE-45C6-9A28-C345A5359983}" srcOrd="1" destOrd="0" presId="urn:microsoft.com/office/officeart/2005/8/layout/hierarchy3"/>
    <dgm:cxn modelId="{93A7BF57-E240-4C33-9FE7-5401F287E752}" type="presParOf" srcId="{8F13F472-B030-4E68-B007-D492046AEFEB}" destId="{BFECFABE-2858-41CF-A096-43E7E21E9F18}" srcOrd="1" destOrd="0" presId="urn:microsoft.com/office/officeart/2005/8/layout/hierarchy3"/>
    <dgm:cxn modelId="{E675FA33-56A8-4EBB-8A77-7829F9CEE116}" type="presParOf" srcId="{BFECFABE-2858-41CF-A096-43E7E21E9F18}" destId="{5665DD87-8B91-4019-AE16-29A2E633D8A0}" srcOrd="0" destOrd="0" presId="urn:microsoft.com/office/officeart/2005/8/layout/hierarchy3"/>
    <dgm:cxn modelId="{6B7D93DE-FF41-45E0-AE23-0160AA922B35}" type="presParOf" srcId="{BFECFABE-2858-41CF-A096-43E7E21E9F18}" destId="{F28EAA9C-51A3-4868-932E-AC87880106F7}" srcOrd="1" destOrd="0" presId="urn:microsoft.com/office/officeart/2005/8/layout/hierarchy3"/>
    <dgm:cxn modelId="{F36CBCC6-115C-4670-9820-190E410435E1}" type="presParOf" srcId="{BFECFABE-2858-41CF-A096-43E7E21E9F18}" destId="{21200BC5-1697-4596-B464-6548F1019315}" srcOrd="2" destOrd="0" presId="urn:microsoft.com/office/officeart/2005/8/layout/hierarchy3"/>
    <dgm:cxn modelId="{2EE50DF0-C95D-4A50-B63F-7C2136A41F3B}" type="presParOf" srcId="{BFECFABE-2858-41CF-A096-43E7E21E9F18}" destId="{9B9DA951-4817-4ACC-A5D9-BB29BDDFC148}" srcOrd="3" destOrd="0" presId="urn:microsoft.com/office/officeart/2005/8/layout/hierarchy3"/>
    <dgm:cxn modelId="{CE9FF95C-1F6D-463A-B7B6-304F248E2C6C}" type="presParOf" srcId="{BFECFABE-2858-41CF-A096-43E7E21E9F18}" destId="{93A2A165-0ABC-4C3C-811C-A1666E997BCC}" srcOrd="4" destOrd="0" presId="urn:microsoft.com/office/officeart/2005/8/layout/hierarchy3"/>
    <dgm:cxn modelId="{7CAE854E-CF3E-4142-A044-AAA16D6F6E1D}" type="presParOf" srcId="{BFECFABE-2858-41CF-A096-43E7E21E9F18}" destId="{56DCF058-F457-4A58-9309-7E2A07DD135D}" srcOrd="5" destOrd="0" presId="urn:microsoft.com/office/officeart/2005/8/layout/hierarchy3"/>
    <dgm:cxn modelId="{A97E7C13-7B75-4CA4-8B74-368AC991BD8B}" type="presParOf" srcId="{BFECFABE-2858-41CF-A096-43E7E21E9F18}" destId="{ED50C78C-F50F-4E30-9188-80EBA9D3BD4D}" srcOrd="6" destOrd="0" presId="urn:microsoft.com/office/officeart/2005/8/layout/hierarchy3"/>
    <dgm:cxn modelId="{935D1E07-B8A4-4F7A-AC81-8194781580BA}" type="presParOf" srcId="{BFECFABE-2858-41CF-A096-43E7E21E9F18}" destId="{C02CFEF4-9069-4AE9-A5A5-CC74B4A0CBE8}" srcOrd="7" destOrd="0" presId="urn:microsoft.com/office/officeart/2005/8/layout/hierarchy3"/>
    <dgm:cxn modelId="{96087FF7-4A72-4CE8-ACCA-32BC92637FE3}" type="presParOf" srcId="{BFECFABE-2858-41CF-A096-43E7E21E9F18}" destId="{9BAD1BE1-75D7-4772-A563-A35CEF4107DE}" srcOrd="8" destOrd="0" presId="urn:microsoft.com/office/officeart/2005/8/layout/hierarchy3"/>
    <dgm:cxn modelId="{71C4FCF0-B82A-4472-969E-49D3C6822F8D}" type="presParOf" srcId="{BFECFABE-2858-41CF-A096-43E7E21E9F18}" destId="{8D7994AD-7E10-4DE0-9230-0F470555FC90}" srcOrd="9" destOrd="0" presId="urn:microsoft.com/office/officeart/2005/8/layout/hierarchy3"/>
    <dgm:cxn modelId="{25C336CA-DF2F-4304-98A2-D9BBC7B2D4BF}" type="presParOf" srcId="{DCF80C1D-A1E8-48C7-9246-E6788BD01A9C}" destId="{0B99AC14-1223-4F90-8D61-D0B9491C16A2}" srcOrd="1" destOrd="0" presId="urn:microsoft.com/office/officeart/2005/8/layout/hierarchy3"/>
    <dgm:cxn modelId="{C240C00D-F06F-4A96-B39C-6BFD2A490F41}" type="presParOf" srcId="{0B99AC14-1223-4F90-8D61-D0B9491C16A2}" destId="{216F21BA-24F7-41B7-852D-5B98AEBC97A3}" srcOrd="0" destOrd="0" presId="urn:microsoft.com/office/officeart/2005/8/layout/hierarchy3"/>
    <dgm:cxn modelId="{649ACBD5-ABC3-4DD9-A53D-EB88613FA484}" type="presParOf" srcId="{216F21BA-24F7-41B7-852D-5B98AEBC97A3}" destId="{AF1E520B-188F-43FA-8DE6-81307E9F597A}" srcOrd="0" destOrd="0" presId="urn:microsoft.com/office/officeart/2005/8/layout/hierarchy3"/>
    <dgm:cxn modelId="{F96C1F0E-1172-4CDA-95C6-DB7EC80E9447}" type="presParOf" srcId="{216F21BA-24F7-41B7-852D-5B98AEBC97A3}" destId="{4B7C816C-BA75-488B-A9A9-FC46C7C487F1}" srcOrd="1" destOrd="0" presId="urn:microsoft.com/office/officeart/2005/8/layout/hierarchy3"/>
    <dgm:cxn modelId="{CC579289-9629-4EE5-A9CC-54BFE3FDB9DF}" type="presParOf" srcId="{0B99AC14-1223-4F90-8D61-D0B9491C16A2}" destId="{E8E5B160-8CAE-4D31-B2A7-A4D032CCF437}" srcOrd="1" destOrd="0" presId="urn:microsoft.com/office/officeart/2005/8/layout/hierarchy3"/>
    <dgm:cxn modelId="{B6B62821-1756-4681-8F16-EA69D602B2FB}" type="presParOf" srcId="{E8E5B160-8CAE-4D31-B2A7-A4D032CCF437}" destId="{8E0C97A8-CCB9-4FD8-AC1C-E81212807D5B}" srcOrd="0" destOrd="0" presId="urn:microsoft.com/office/officeart/2005/8/layout/hierarchy3"/>
    <dgm:cxn modelId="{29BF7365-27C7-447E-9725-E1197930ED1A}" type="presParOf" srcId="{E8E5B160-8CAE-4D31-B2A7-A4D032CCF437}" destId="{AA473B7C-6F0B-45E3-9A44-EF91B12251CE}" srcOrd="1" destOrd="0" presId="urn:microsoft.com/office/officeart/2005/8/layout/hierarchy3"/>
    <dgm:cxn modelId="{4DD923D3-C988-4411-A669-34E1E7CA5182}" type="presParOf" srcId="{E8E5B160-8CAE-4D31-B2A7-A4D032CCF437}" destId="{A4FD8260-9D1D-4DAE-8835-6050C7E08A3C}" srcOrd="2" destOrd="0" presId="urn:microsoft.com/office/officeart/2005/8/layout/hierarchy3"/>
    <dgm:cxn modelId="{6FE716B6-DD85-403D-A4B2-784C1F7E8D82}" type="presParOf" srcId="{E8E5B160-8CAE-4D31-B2A7-A4D032CCF437}" destId="{50EF1A2C-9A13-40E6-8690-242B2129B90F}" srcOrd="3" destOrd="0" presId="urn:microsoft.com/office/officeart/2005/8/layout/hierarchy3"/>
    <dgm:cxn modelId="{2044F85B-1819-4F50-9911-942E03897CD1}" type="presParOf" srcId="{E8E5B160-8CAE-4D31-B2A7-A4D032CCF437}" destId="{D484AF18-0879-4BD4-8721-E0D542597F58}" srcOrd="4" destOrd="0" presId="urn:microsoft.com/office/officeart/2005/8/layout/hierarchy3"/>
    <dgm:cxn modelId="{99AADA15-BEE5-4429-B28F-60AA422093AD}" type="presParOf" srcId="{E8E5B160-8CAE-4D31-B2A7-A4D032CCF437}" destId="{C73D4EA5-8BFD-4EED-A9DF-41A894AB61F4}" srcOrd="5" destOrd="0" presId="urn:microsoft.com/office/officeart/2005/8/layout/hierarchy3"/>
    <dgm:cxn modelId="{AB6DF9B8-74C4-4C80-9226-21299FEABA72}" type="presParOf" srcId="{E8E5B160-8CAE-4D31-B2A7-A4D032CCF437}" destId="{D0C461C0-9483-4236-BEEF-5DE57E8C1CD6}" srcOrd="6" destOrd="0" presId="urn:microsoft.com/office/officeart/2005/8/layout/hierarchy3"/>
    <dgm:cxn modelId="{85CFC40A-679E-4ED9-B7F6-EDF9400F08AA}" type="presParOf" srcId="{E8E5B160-8CAE-4D31-B2A7-A4D032CCF437}" destId="{7A5BD3E3-E102-4791-A601-1004391DB276}" srcOrd="7" destOrd="0" presId="urn:microsoft.com/office/officeart/2005/8/layout/hierarchy3"/>
    <dgm:cxn modelId="{8EB6315B-57B7-455D-B4F1-B37DF829D6A3}" type="presParOf" srcId="{E8E5B160-8CAE-4D31-B2A7-A4D032CCF437}" destId="{01704D4A-E45D-4371-9B71-7FD848B548C8}" srcOrd="8" destOrd="0" presId="urn:microsoft.com/office/officeart/2005/8/layout/hierarchy3"/>
    <dgm:cxn modelId="{D54E51FC-3E09-43B6-ABC9-B04094D4A451}" type="presParOf" srcId="{E8E5B160-8CAE-4D31-B2A7-A4D032CCF437}" destId="{7096C5D7-AF28-4851-A10C-E7BF0015AFE2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CD29BA-B8D5-471A-84A3-E28AC0E0B798}" type="doc">
      <dgm:prSet loTypeId="urn:microsoft.com/office/officeart/2005/8/layout/hierarchy3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C829C312-DEBD-4A68-8E95-6D5B476402AE}">
      <dgm:prSet phldrT="[Text]" phldr="0" custT="1"/>
      <dgm:spPr/>
      <dgm:t>
        <a:bodyPr/>
        <a:lstStyle/>
        <a:p>
          <a:r>
            <a:rPr lang="en-US" sz="1600" b="1" dirty="0">
              <a:solidFill>
                <a:srgbClr val="7030A0"/>
              </a:solidFill>
            </a:rPr>
            <a:t>Interviewer</a:t>
          </a:r>
        </a:p>
      </dgm:t>
    </dgm:pt>
    <dgm:pt modelId="{BD1559A0-72B3-43B2-A7D5-35589EBF174D}" type="parTrans" cxnId="{C3A5B561-5C91-43E7-875F-27A9B205BB03}">
      <dgm:prSet/>
      <dgm:spPr/>
      <dgm:t>
        <a:bodyPr/>
        <a:lstStyle/>
        <a:p>
          <a:endParaRPr lang="en-US"/>
        </a:p>
      </dgm:t>
    </dgm:pt>
    <dgm:pt modelId="{8C54EDAE-D6BB-4920-B3BC-67478D998116}" type="sibTrans" cxnId="{C3A5B561-5C91-43E7-875F-27A9B205BB03}">
      <dgm:prSet/>
      <dgm:spPr/>
      <dgm:t>
        <a:bodyPr/>
        <a:lstStyle/>
        <a:p>
          <a:endParaRPr lang="en-US"/>
        </a:p>
      </dgm:t>
    </dgm:pt>
    <dgm:pt modelId="{EB54A5A9-47A1-4A80-A7E4-4D96D1200591}">
      <dgm:prSet phldrT="[Text]" phldr="0" custT="1"/>
      <dgm:spPr/>
      <dgm:t>
        <a:bodyPr/>
        <a:lstStyle/>
        <a:p>
          <a:r>
            <a:rPr lang="en-US" sz="1300" dirty="0"/>
            <a:t>Gives Availability</a:t>
          </a:r>
        </a:p>
      </dgm:t>
    </dgm:pt>
    <dgm:pt modelId="{CF74FACF-DA84-40F6-B898-B2AE2CDFD14A}" type="parTrans" cxnId="{662AE467-821D-4F53-B557-A8ECC1EF9794}">
      <dgm:prSet/>
      <dgm:spPr/>
      <dgm:t>
        <a:bodyPr/>
        <a:lstStyle/>
        <a:p>
          <a:endParaRPr lang="en-US"/>
        </a:p>
      </dgm:t>
    </dgm:pt>
    <dgm:pt modelId="{29A420BE-BAAD-4B6E-9BC7-4F9233BCD293}" type="sibTrans" cxnId="{662AE467-821D-4F53-B557-A8ECC1EF9794}">
      <dgm:prSet/>
      <dgm:spPr/>
      <dgm:t>
        <a:bodyPr/>
        <a:lstStyle/>
        <a:p>
          <a:endParaRPr lang="en-US"/>
        </a:p>
      </dgm:t>
    </dgm:pt>
    <dgm:pt modelId="{FF197375-7110-46B6-BBD0-0EB90A04BCDF}">
      <dgm:prSet phldrT="[Text]" phldr="0" custT="1"/>
      <dgm:spPr/>
      <dgm:t>
        <a:bodyPr/>
        <a:lstStyle/>
        <a:p>
          <a:r>
            <a:rPr lang="en-US" sz="1300" dirty="0"/>
            <a:t>Cancel Availability</a:t>
          </a:r>
        </a:p>
      </dgm:t>
    </dgm:pt>
    <dgm:pt modelId="{DBBFABE2-68E2-4775-BA60-A16002C8779B}" type="parTrans" cxnId="{570C58D1-047B-4B26-A3DE-C48BB7D0792A}">
      <dgm:prSet/>
      <dgm:spPr/>
      <dgm:t>
        <a:bodyPr/>
        <a:lstStyle/>
        <a:p>
          <a:endParaRPr lang="en-US"/>
        </a:p>
      </dgm:t>
    </dgm:pt>
    <dgm:pt modelId="{E4BE3D50-DB45-4A2A-8B32-ECDD7E3A845D}" type="sibTrans" cxnId="{570C58D1-047B-4B26-A3DE-C48BB7D0792A}">
      <dgm:prSet/>
      <dgm:spPr/>
      <dgm:t>
        <a:bodyPr/>
        <a:lstStyle/>
        <a:p>
          <a:endParaRPr lang="en-US"/>
        </a:p>
      </dgm:t>
    </dgm:pt>
    <dgm:pt modelId="{F6221ED5-0542-4F13-9C53-8EF66591FDCE}">
      <dgm:prSet phldrT="[Text]" phldr="0" custT="1"/>
      <dgm:spPr/>
      <dgm:t>
        <a:bodyPr/>
        <a:lstStyle/>
        <a:p>
          <a:r>
            <a:rPr lang="en-US" sz="1600" b="1" dirty="0">
              <a:solidFill>
                <a:srgbClr val="7030A0"/>
              </a:solidFill>
            </a:rPr>
            <a:t>Management</a:t>
          </a:r>
        </a:p>
      </dgm:t>
    </dgm:pt>
    <dgm:pt modelId="{B855A96D-C9A0-4551-A7AC-8332F2FAA825}" type="parTrans" cxnId="{0069EAA8-0555-4138-B40E-0FB5D39640E7}">
      <dgm:prSet/>
      <dgm:spPr/>
      <dgm:t>
        <a:bodyPr/>
        <a:lstStyle/>
        <a:p>
          <a:endParaRPr lang="en-US"/>
        </a:p>
      </dgm:t>
    </dgm:pt>
    <dgm:pt modelId="{D9741002-DB20-4347-8099-0272C2177FC7}" type="sibTrans" cxnId="{0069EAA8-0555-4138-B40E-0FB5D39640E7}">
      <dgm:prSet/>
      <dgm:spPr/>
      <dgm:t>
        <a:bodyPr/>
        <a:lstStyle/>
        <a:p>
          <a:endParaRPr lang="en-US"/>
        </a:p>
      </dgm:t>
    </dgm:pt>
    <dgm:pt modelId="{B658D5F4-75EE-4DC2-95B5-08C43EF273B0}">
      <dgm:prSet phldrT="[Text]" phldr="0" custT="1"/>
      <dgm:spPr/>
      <dgm:t>
        <a:bodyPr/>
        <a:lstStyle/>
        <a:p>
          <a:r>
            <a:rPr lang="en-US" sz="1300" dirty="0"/>
            <a:t>Gives Availability</a:t>
          </a:r>
        </a:p>
      </dgm:t>
    </dgm:pt>
    <dgm:pt modelId="{6DF00537-4954-48D8-8779-501BA32E363C}" type="parTrans" cxnId="{60675EBE-8652-41C6-880C-E82CFF881FE7}">
      <dgm:prSet/>
      <dgm:spPr/>
      <dgm:t>
        <a:bodyPr/>
        <a:lstStyle/>
        <a:p>
          <a:endParaRPr lang="en-US"/>
        </a:p>
      </dgm:t>
    </dgm:pt>
    <dgm:pt modelId="{AD7E8533-DB65-43B2-82F1-38EE2F070E99}" type="sibTrans" cxnId="{60675EBE-8652-41C6-880C-E82CFF881FE7}">
      <dgm:prSet/>
      <dgm:spPr/>
      <dgm:t>
        <a:bodyPr/>
        <a:lstStyle/>
        <a:p>
          <a:endParaRPr lang="en-US"/>
        </a:p>
      </dgm:t>
    </dgm:pt>
    <dgm:pt modelId="{EF241412-55B3-4B7F-A0A4-E293DBC51DB3}">
      <dgm:prSet phldrT="[Text]" phldr="0"/>
      <dgm:spPr/>
      <dgm:t>
        <a:bodyPr/>
        <a:lstStyle/>
        <a:p>
          <a:r>
            <a:rPr lang="en-US" dirty="0"/>
            <a:t>Cancel Availability</a:t>
          </a:r>
        </a:p>
      </dgm:t>
    </dgm:pt>
    <dgm:pt modelId="{557F2D5A-E2B2-4DBC-8C94-E8F12273C4EE}" type="parTrans" cxnId="{5AF03195-F9C4-4402-9FF1-33346566B81E}">
      <dgm:prSet/>
      <dgm:spPr/>
      <dgm:t>
        <a:bodyPr/>
        <a:lstStyle/>
        <a:p>
          <a:endParaRPr lang="en-US"/>
        </a:p>
      </dgm:t>
    </dgm:pt>
    <dgm:pt modelId="{29F0EAEE-F41C-4590-B134-0672E58E3187}" type="sibTrans" cxnId="{5AF03195-F9C4-4402-9FF1-33346566B81E}">
      <dgm:prSet/>
      <dgm:spPr/>
      <dgm:t>
        <a:bodyPr/>
        <a:lstStyle/>
        <a:p>
          <a:endParaRPr lang="en-US"/>
        </a:p>
      </dgm:t>
    </dgm:pt>
    <dgm:pt modelId="{80E521E6-2DBE-4402-AFB1-7428BB9F9C63}">
      <dgm:prSet phldrT="[Text]" phldr="0" custT="1"/>
      <dgm:spPr/>
      <dgm:t>
        <a:bodyPr/>
        <a:lstStyle/>
        <a:p>
          <a:r>
            <a:rPr lang="en-US" sz="1300" dirty="0"/>
            <a:t>View their performance</a:t>
          </a:r>
        </a:p>
      </dgm:t>
    </dgm:pt>
    <dgm:pt modelId="{D043E598-7D47-428C-8A84-20F417DA2BDC}" type="parTrans" cxnId="{5F817033-D6DE-4BBF-992D-77A12A220C11}">
      <dgm:prSet/>
      <dgm:spPr/>
      <dgm:t>
        <a:bodyPr/>
        <a:lstStyle/>
        <a:p>
          <a:endParaRPr lang="en-US"/>
        </a:p>
      </dgm:t>
    </dgm:pt>
    <dgm:pt modelId="{0F13E05A-FADD-4B1F-AB64-035FF4D3CE5F}" type="sibTrans" cxnId="{5F817033-D6DE-4BBF-992D-77A12A220C11}">
      <dgm:prSet/>
      <dgm:spPr/>
      <dgm:t>
        <a:bodyPr/>
        <a:lstStyle/>
        <a:p>
          <a:endParaRPr lang="en-US"/>
        </a:p>
      </dgm:t>
    </dgm:pt>
    <dgm:pt modelId="{E3449BC3-D63D-492C-9A20-92C3DD22359C}">
      <dgm:prSet phldrT="[Text]" phldr="0"/>
      <dgm:spPr/>
      <dgm:t>
        <a:bodyPr/>
        <a:lstStyle/>
        <a:p>
          <a:r>
            <a:rPr lang="en-US"/>
            <a:t>View their performance</a:t>
          </a:r>
          <a:endParaRPr lang="en-US" dirty="0"/>
        </a:p>
      </dgm:t>
    </dgm:pt>
    <dgm:pt modelId="{01597218-2B13-44A9-88EE-838581CF9366}" type="parTrans" cxnId="{DE2289B1-56D0-44CE-8D78-BAC3E88BFB33}">
      <dgm:prSet/>
      <dgm:spPr/>
      <dgm:t>
        <a:bodyPr/>
        <a:lstStyle/>
        <a:p>
          <a:endParaRPr lang="en-US"/>
        </a:p>
      </dgm:t>
    </dgm:pt>
    <dgm:pt modelId="{A6440C1D-7493-4E21-8183-D1C907D4001C}" type="sibTrans" cxnId="{DE2289B1-56D0-44CE-8D78-BAC3E88BFB33}">
      <dgm:prSet/>
      <dgm:spPr/>
      <dgm:t>
        <a:bodyPr/>
        <a:lstStyle/>
        <a:p>
          <a:endParaRPr lang="en-US"/>
        </a:p>
      </dgm:t>
    </dgm:pt>
    <dgm:pt modelId="{E6FFC8EF-855D-4872-9B7F-85AEE355A088}">
      <dgm:prSet phldrT="[Text]" phldr="0"/>
      <dgm:spPr/>
      <dgm:t>
        <a:bodyPr/>
        <a:lstStyle/>
        <a:p>
          <a:r>
            <a:rPr lang="en-US" dirty="0"/>
            <a:t>View department performance</a:t>
          </a:r>
        </a:p>
      </dgm:t>
    </dgm:pt>
    <dgm:pt modelId="{9338FF91-06FB-4C35-98E6-0951A154A995}" type="parTrans" cxnId="{885DA66D-605D-4F58-B14A-8CD3626425FC}">
      <dgm:prSet/>
      <dgm:spPr/>
      <dgm:t>
        <a:bodyPr/>
        <a:lstStyle/>
        <a:p>
          <a:endParaRPr lang="en-US"/>
        </a:p>
      </dgm:t>
    </dgm:pt>
    <dgm:pt modelId="{D79CD869-DA08-4373-A6DA-8C9CD2520F03}" type="sibTrans" cxnId="{885DA66D-605D-4F58-B14A-8CD3626425FC}">
      <dgm:prSet/>
      <dgm:spPr/>
      <dgm:t>
        <a:bodyPr/>
        <a:lstStyle/>
        <a:p>
          <a:endParaRPr lang="en-US"/>
        </a:p>
      </dgm:t>
    </dgm:pt>
    <dgm:pt modelId="{DCF80C1D-A1E8-48C7-9246-E6788BD01A9C}" type="pres">
      <dgm:prSet presAssocID="{6CCD29BA-B8D5-471A-84A3-E28AC0E0B79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13F472-B030-4E68-B007-D492046AEFEB}" type="pres">
      <dgm:prSet presAssocID="{C829C312-DEBD-4A68-8E95-6D5B476402AE}" presName="root" presStyleCnt="0"/>
      <dgm:spPr/>
    </dgm:pt>
    <dgm:pt modelId="{0441E414-D005-4DF7-B243-79E4E871A669}" type="pres">
      <dgm:prSet presAssocID="{C829C312-DEBD-4A68-8E95-6D5B476402AE}" presName="rootComposite" presStyleCnt="0"/>
      <dgm:spPr/>
    </dgm:pt>
    <dgm:pt modelId="{5D315C45-CDFF-4AC8-AE19-8BAD1A098194}" type="pres">
      <dgm:prSet presAssocID="{C829C312-DEBD-4A68-8E95-6D5B476402AE}" presName="rootText" presStyleLbl="node1" presStyleIdx="0" presStyleCnt="2"/>
      <dgm:spPr/>
    </dgm:pt>
    <dgm:pt modelId="{4571263A-62DE-45C6-9A28-C345A5359983}" type="pres">
      <dgm:prSet presAssocID="{C829C312-DEBD-4A68-8E95-6D5B476402AE}" presName="rootConnector" presStyleLbl="node1" presStyleIdx="0" presStyleCnt="2"/>
      <dgm:spPr/>
    </dgm:pt>
    <dgm:pt modelId="{BFECFABE-2858-41CF-A096-43E7E21E9F18}" type="pres">
      <dgm:prSet presAssocID="{C829C312-DEBD-4A68-8E95-6D5B476402AE}" presName="childShape" presStyleCnt="0"/>
      <dgm:spPr/>
    </dgm:pt>
    <dgm:pt modelId="{5665DD87-8B91-4019-AE16-29A2E633D8A0}" type="pres">
      <dgm:prSet presAssocID="{CF74FACF-DA84-40F6-B898-B2AE2CDFD14A}" presName="Name13" presStyleLbl="parChTrans1D2" presStyleIdx="0" presStyleCnt="7"/>
      <dgm:spPr/>
    </dgm:pt>
    <dgm:pt modelId="{F28EAA9C-51A3-4868-932E-AC87880106F7}" type="pres">
      <dgm:prSet presAssocID="{EB54A5A9-47A1-4A80-A7E4-4D96D1200591}" presName="childText" presStyleLbl="bgAcc1" presStyleIdx="0" presStyleCnt="7">
        <dgm:presLayoutVars>
          <dgm:bulletEnabled val="1"/>
        </dgm:presLayoutVars>
      </dgm:prSet>
      <dgm:spPr/>
    </dgm:pt>
    <dgm:pt modelId="{21200BC5-1697-4596-B464-6548F1019315}" type="pres">
      <dgm:prSet presAssocID="{DBBFABE2-68E2-4775-BA60-A16002C8779B}" presName="Name13" presStyleLbl="parChTrans1D2" presStyleIdx="1" presStyleCnt="7"/>
      <dgm:spPr/>
    </dgm:pt>
    <dgm:pt modelId="{9B9DA951-4817-4ACC-A5D9-BB29BDDFC148}" type="pres">
      <dgm:prSet presAssocID="{FF197375-7110-46B6-BBD0-0EB90A04BCDF}" presName="childText" presStyleLbl="bgAcc1" presStyleIdx="1" presStyleCnt="7">
        <dgm:presLayoutVars>
          <dgm:bulletEnabled val="1"/>
        </dgm:presLayoutVars>
      </dgm:prSet>
      <dgm:spPr/>
    </dgm:pt>
    <dgm:pt modelId="{93A2A165-0ABC-4C3C-811C-A1666E997BCC}" type="pres">
      <dgm:prSet presAssocID="{D043E598-7D47-428C-8A84-20F417DA2BDC}" presName="Name13" presStyleLbl="parChTrans1D2" presStyleIdx="2" presStyleCnt="7"/>
      <dgm:spPr/>
    </dgm:pt>
    <dgm:pt modelId="{56DCF058-F457-4A58-9309-7E2A07DD135D}" type="pres">
      <dgm:prSet presAssocID="{80E521E6-2DBE-4402-AFB1-7428BB9F9C63}" presName="childText" presStyleLbl="bgAcc1" presStyleIdx="2" presStyleCnt="7">
        <dgm:presLayoutVars>
          <dgm:bulletEnabled val="1"/>
        </dgm:presLayoutVars>
      </dgm:prSet>
      <dgm:spPr/>
    </dgm:pt>
    <dgm:pt modelId="{0B99AC14-1223-4F90-8D61-D0B9491C16A2}" type="pres">
      <dgm:prSet presAssocID="{F6221ED5-0542-4F13-9C53-8EF66591FDCE}" presName="root" presStyleCnt="0"/>
      <dgm:spPr/>
    </dgm:pt>
    <dgm:pt modelId="{216F21BA-24F7-41B7-852D-5B98AEBC97A3}" type="pres">
      <dgm:prSet presAssocID="{F6221ED5-0542-4F13-9C53-8EF66591FDCE}" presName="rootComposite" presStyleCnt="0"/>
      <dgm:spPr/>
    </dgm:pt>
    <dgm:pt modelId="{AF1E520B-188F-43FA-8DE6-81307E9F597A}" type="pres">
      <dgm:prSet presAssocID="{F6221ED5-0542-4F13-9C53-8EF66591FDCE}" presName="rootText" presStyleLbl="node1" presStyleIdx="1" presStyleCnt="2"/>
      <dgm:spPr/>
    </dgm:pt>
    <dgm:pt modelId="{4B7C816C-BA75-488B-A9A9-FC46C7C487F1}" type="pres">
      <dgm:prSet presAssocID="{F6221ED5-0542-4F13-9C53-8EF66591FDCE}" presName="rootConnector" presStyleLbl="node1" presStyleIdx="1" presStyleCnt="2"/>
      <dgm:spPr/>
    </dgm:pt>
    <dgm:pt modelId="{E8E5B160-8CAE-4D31-B2A7-A4D032CCF437}" type="pres">
      <dgm:prSet presAssocID="{F6221ED5-0542-4F13-9C53-8EF66591FDCE}" presName="childShape" presStyleCnt="0"/>
      <dgm:spPr/>
    </dgm:pt>
    <dgm:pt modelId="{8E0C97A8-CCB9-4FD8-AC1C-E81212807D5B}" type="pres">
      <dgm:prSet presAssocID="{6DF00537-4954-48D8-8779-501BA32E363C}" presName="Name13" presStyleLbl="parChTrans1D2" presStyleIdx="3" presStyleCnt="7"/>
      <dgm:spPr/>
    </dgm:pt>
    <dgm:pt modelId="{AA473B7C-6F0B-45E3-9A44-EF91B12251CE}" type="pres">
      <dgm:prSet presAssocID="{B658D5F4-75EE-4DC2-95B5-08C43EF273B0}" presName="childText" presStyleLbl="bgAcc1" presStyleIdx="3" presStyleCnt="7">
        <dgm:presLayoutVars>
          <dgm:bulletEnabled val="1"/>
        </dgm:presLayoutVars>
      </dgm:prSet>
      <dgm:spPr/>
    </dgm:pt>
    <dgm:pt modelId="{A4FD8260-9D1D-4DAE-8835-6050C7E08A3C}" type="pres">
      <dgm:prSet presAssocID="{557F2D5A-E2B2-4DBC-8C94-E8F12273C4EE}" presName="Name13" presStyleLbl="parChTrans1D2" presStyleIdx="4" presStyleCnt="7"/>
      <dgm:spPr/>
    </dgm:pt>
    <dgm:pt modelId="{50EF1A2C-9A13-40E6-8690-242B2129B90F}" type="pres">
      <dgm:prSet presAssocID="{EF241412-55B3-4B7F-A0A4-E293DBC51DB3}" presName="childText" presStyleLbl="bgAcc1" presStyleIdx="4" presStyleCnt="7">
        <dgm:presLayoutVars>
          <dgm:bulletEnabled val="1"/>
        </dgm:presLayoutVars>
      </dgm:prSet>
      <dgm:spPr/>
    </dgm:pt>
    <dgm:pt modelId="{F1D3A6A9-17DF-4BFB-A692-16F8F4AAA814}" type="pres">
      <dgm:prSet presAssocID="{01597218-2B13-44A9-88EE-838581CF9366}" presName="Name13" presStyleLbl="parChTrans1D2" presStyleIdx="5" presStyleCnt="7"/>
      <dgm:spPr/>
    </dgm:pt>
    <dgm:pt modelId="{A18D4B1F-4DEB-4850-B9B9-013F37BCEF13}" type="pres">
      <dgm:prSet presAssocID="{E3449BC3-D63D-492C-9A20-92C3DD22359C}" presName="childText" presStyleLbl="bgAcc1" presStyleIdx="5" presStyleCnt="7">
        <dgm:presLayoutVars>
          <dgm:bulletEnabled val="1"/>
        </dgm:presLayoutVars>
      </dgm:prSet>
      <dgm:spPr/>
    </dgm:pt>
    <dgm:pt modelId="{C5988413-408C-42DA-A902-1D98677FF529}" type="pres">
      <dgm:prSet presAssocID="{9338FF91-06FB-4C35-98E6-0951A154A995}" presName="Name13" presStyleLbl="parChTrans1D2" presStyleIdx="6" presStyleCnt="7"/>
      <dgm:spPr/>
    </dgm:pt>
    <dgm:pt modelId="{B1436550-8A5E-483D-9E3F-AD8C49AD541D}" type="pres">
      <dgm:prSet presAssocID="{E6FFC8EF-855D-4872-9B7F-85AEE355A088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8698D512-A165-478A-B499-F74931789D9C}" type="presOf" srcId="{FF197375-7110-46B6-BBD0-0EB90A04BCDF}" destId="{9B9DA951-4817-4ACC-A5D9-BB29BDDFC148}" srcOrd="0" destOrd="0" presId="urn:microsoft.com/office/officeart/2005/8/layout/hierarchy3"/>
    <dgm:cxn modelId="{69AD571B-E83D-4D3F-985F-6DB8E89AD774}" type="presOf" srcId="{EF241412-55B3-4B7F-A0A4-E293DBC51DB3}" destId="{50EF1A2C-9A13-40E6-8690-242B2129B90F}" srcOrd="0" destOrd="0" presId="urn:microsoft.com/office/officeart/2005/8/layout/hierarchy3"/>
    <dgm:cxn modelId="{536A7B1F-1D07-487A-ADED-0D476C6AA0B8}" type="presOf" srcId="{9338FF91-06FB-4C35-98E6-0951A154A995}" destId="{C5988413-408C-42DA-A902-1D98677FF529}" srcOrd="0" destOrd="0" presId="urn:microsoft.com/office/officeart/2005/8/layout/hierarchy3"/>
    <dgm:cxn modelId="{BA4CFC30-2808-4B9C-9854-F0AA6A463BB1}" type="presOf" srcId="{6CCD29BA-B8D5-471A-84A3-E28AC0E0B798}" destId="{DCF80C1D-A1E8-48C7-9246-E6788BD01A9C}" srcOrd="0" destOrd="0" presId="urn:microsoft.com/office/officeart/2005/8/layout/hierarchy3"/>
    <dgm:cxn modelId="{DE009632-A13E-4FCF-B890-083E0E339FAC}" type="presOf" srcId="{F6221ED5-0542-4F13-9C53-8EF66591FDCE}" destId="{4B7C816C-BA75-488B-A9A9-FC46C7C487F1}" srcOrd="1" destOrd="0" presId="urn:microsoft.com/office/officeart/2005/8/layout/hierarchy3"/>
    <dgm:cxn modelId="{5F817033-D6DE-4BBF-992D-77A12A220C11}" srcId="{C829C312-DEBD-4A68-8E95-6D5B476402AE}" destId="{80E521E6-2DBE-4402-AFB1-7428BB9F9C63}" srcOrd="2" destOrd="0" parTransId="{D043E598-7D47-428C-8A84-20F417DA2BDC}" sibTransId="{0F13E05A-FADD-4B1F-AB64-035FF4D3CE5F}"/>
    <dgm:cxn modelId="{F01E9133-5D83-4556-BA47-EA31411638BF}" type="presOf" srcId="{80E521E6-2DBE-4402-AFB1-7428BB9F9C63}" destId="{56DCF058-F457-4A58-9309-7E2A07DD135D}" srcOrd="0" destOrd="0" presId="urn:microsoft.com/office/officeart/2005/8/layout/hierarchy3"/>
    <dgm:cxn modelId="{D2E0635B-7581-49F4-B17B-07F7C614E1C7}" type="presOf" srcId="{DBBFABE2-68E2-4775-BA60-A16002C8779B}" destId="{21200BC5-1697-4596-B464-6548F1019315}" srcOrd="0" destOrd="0" presId="urn:microsoft.com/office/officeart/2005/8/layout/hierarchy3"/>
    <dgm:cxn modelId="{C3A5B561-5C91-43E7-875F-27A9B205BB03}" srcId="{6CCD29BA-B8D5-471A-84A3-E28AC0E0B798}" destId="{C829C312-DEBD-4A68-8E95-6D5B476402AE}" srcOrd="0" destOrd="0" parTransId="{BD1559A0-72B3-43B2-A7D5-35589EBF174D}" sibTransId="{8C54EDAE-D6BB-4920-B3BC-67478D998116}"/>
    <dgm:cxn modelId="{662AE467-821D-4F53-B557-A8ECC1EF9794}" srcId="{C829C312-DEBD-4A68-8E95-6D5B476402AE}" destId="{EB54A5A9-47A1-4A80-A7E4-4D96D1200591}" srcOrd="0" destOrd="0" parTransId="{CF74FACF-DA84-40F6-B898-B2AE2CDFD14A}" sibTransId="{29A420BE-BAAD-4B6E-9BC7-4F9233BCD293}"/>
    <dgm:cxn modelId="{A441994D-1982-4EBB-B8ED-2839F211B086}" type="presOf" srcId="{EB54A5A9-47A1-4A80-A7E4-4D96D1200591}" destId="{F28EAA9C-51A3-4868-932E-AC87880106F7}" srcOrd="0" destOrd="0" presId="urn:microsoft.com/office/officeart/2005/8/layout/hierarchy3"/>
    <dgm:cxn modelId="{885DA66D-605D-4F58-B14A-8CD3626425FC}" srcId="{F6221ED5-0542-4F13-9C53-8EF66591FDCE}" destId="{E6FFC8EF-855D-4872-9B7F-85AEE355A088}" srcOrd="3" destOrd="0" parTransId="{9338FF91-06FB-4C35-98E6-0951A154A995}" sibTransId="{D79CD869-DA08-4373-A6DA-8C9CD2520F03}"/>
    <dgm:cxn modelId="{8DD3E26D-D1E7-4D03-B2D9-7E5D21555746}" type="presOf" srcId="{6DF00537-4954-48D8-8779-501BA32E363C}" destId="{8E0C97A8-CCB9-4FD8-AC1C-E81212807D5B}" srcOrd="0" destOrd="0" presId="urn:microsoft.com/office/officeart/2005/8/layout/hierarchy3"/>
    <dgm:cxn modelId="{2320DB51-4942-4A28-B0B7-DD28CA8A2AD4}" type="presOf" srcId="{E3449BC3-D63D-492C-9A20-92C3DD22359C}" destId="{A18D4B1F-4DEB-4850-B9B9-013F37BCEF13}" srcOrd="0" destOrd="0" presId="urn:microsoft.com/office/officeart/2005/8/layout/hierarchy3"/>
    <dgm:cxn modelId="{FBD7DB57-AF7F-448B-8D18-9FDD90FB2020}" type="presOf" srcId="{D043E598-7D47-428C-8A84-20F417DA2BDC}" destId="{93A2A165-0ABC-4C3C-811C-A1666E997BCC}" srcOrd="0" destOrd="0" presId="urn:microsoft.com/office/officeart/2005/8/layout/hierarchy3"/>
    <dgm:cxn modelId="{5AF03195-F9C4-4402-9FF1-33346566B81E}" srcId="{F6221ED5-0542-4F13-9C53-8EF66591FDCE}" destId="{EF241412-55B3-4B7F-A0A4-E293DBC51DB3}" srcOrd="1" destOrd="0" parTransId="{557F2D5A-E2B2-4DBC-8C94-E8F12273C4EE}" sibTransId="{29F0EAEE-F41C-4590-B134-0672E58E3187}"/>
    <dgm:cxn modelId="{4C8E3B97-8E5A-4C1E-AECD-06095ACE32B2}" type="presOf" srcId="{F6221ED5-0542-4F13-9C53-8EF66591FDCE}" destId="{AF1E520B-188F-43FA-8DE6-81307E9F597A}" srcOrd="0" destOrd="0" presId="urn:microsoft.com/office/officeart/2005/8/layout/hierarchy3"/>
    <dgm:cxn modelId="{957F8897-97C5-4CC6-BA06-3AC8DDB02891}" type="presOf" srcId="{C829C312-DEBD-4A68-8E95-6D5B476402AE}" destId="{5D315C45-CDFF-4AC8-AE19-8BAD1A098194}" srcOrd="0" destOrd="0" presId="urn:microsoft.com/office/officeart/2005/8/layout/hierarchy3"/>
    <dgm:cxn modelId="{4D7EB3A6-4D85-4DB8-95A6-6725EE2EDD7D}" type="presOf" srcId="{E6FFC8EF-855D-4872-9B7F-85AEE355A088}" destId="{B1436550-8A5E-483D-9E3F-AD8C49AD541D}" srcOrd="0" destOrd="0" presId="urn:microsoft.com/office/officeart/2005/8/layout/hierarchy3"/>
    <dgm:cxn modelId="{0069EAA8-0555-4138-B40E-0FB5D39640E7}" srcId="{6CCD29BA-B8D5-471A-84A3-E28AC0E0B798}" destId="{F6221ED5-0542-4F13-9C53-8EF66591FDCE}" srcOrd="1" destOrd="0" parTransId="{B855A96D-C9A0-4551-A7AC-8332F2FAA825}" sibTransId="{D9741002-DB20-4347-8099-0272C2177FC7}"/>
    <dgm:cxn modelId="{CC1511AA-8103-4A35-911B-656F4CBC4F8D}" type="presOf" srcId="{B658D5F4-75EE-4DC2-95B5-08C43EF273B0}" destId="{AA473B7C-6F0B-45E3-9A44-EF91B12251CE}" srcOrd="0" destOrd="0" presId="urn:microsoft.com/office/officeart/2005/8/layout/hierarchy3"/>
    <dgm:cxn modelId="{DE2289B1-56D0-44CE-8D78-BAC3E88BFB33}" srcId="{F6221ED5-0542-4F13-9C53-8EF66591FDCE}" destId="{E3449BC3-D63D-492C-9A20-92C3DD22359C}" srcOrd="2" destOrd="0" parTransId="{01597218-2B13-44A9-88EE-838581CF9366}" sibTransId="{A6440C1D-7493-4E21-8183-D1C907D4001C}"/>
    <dgm:cxn modelId="{60675EBE-8652-41C6-880C-E82CFF881FE7}" srcId="{F6221ED5-0542-4F13-9C53-8EF66591FDCE}" destId="{B658D5F4-75EE-4DC2-95B5-08C43EF273B0}" srcOrd="0" destOrd="0" parTransId="{6DF00537-4954-48D8-8779-501BA32E363C}" sibTransId="{AD7E8533-DB65-43B2-82F1-38EE2F070E99}"/>
    <dgm:cxn modelId="{517D90C6-0182-40BA-ACFC-A4DC07EC370D}" type="presOf" srcId="{01597218-2B13-44A9-88EE-838581CF9366}" destId="{F1D3A6A9-17DF-4BFB-A692-16F8F4AAA814}" srcOrd="0" destOrd="0" presId="urn:microsoft.com/office/officeart/2005/8/layout/hierarchy3"/>
    <dgm:cxn modelId="{A10D97CB-307C-4076-B19F-7B16D119C072}" type="presOf" srcId="{557F2D5A-E2B2-4DBC-8C94-E8F12273C4EE}" destId="{A4FD8260-9D1D-4DAE-8835-6050C7E08A3C}" srcOrd="0" destOrd="0" presId="urn:microsoft.com/office/officeart/2005/8/layout/hierarchy3"/>
    <dgm:cxn modelId="{570C58D1-047B-4B26-A3DE-C48BB7D0792A}" srcId="{C829C312-DEBD-4A68-8E95-6D5B476402AE}" destId="{FF197375-7110-46B6-BBD0-0EB90A04BCDF}" srcOrd="1" destOrd="0" parTransId="{DBBFABE2-68E2-4775-BA60-A16002C8779B}" sibTransId="{E4BE3D50-DB45-4A2A-8B32-ECDD7E3A845D}"/>
    <dgm:cxn modelId="{20784CD6-9D39-45C6-B579-A9B87E2F7E1B}" type="presOf" srcId="{C829C312-DEBD-4A68-8E95-6D5B476402AE}" destId="{4571263A-62DE-45C6-9A28-C345A5359983}" srcOrd="1" destOrd="0" presId="urn:microsoft.com/office/officeart/2005/8/layout/hierarchy3"/>
    <dgm:cxn modelId="{A18215EF-4527-4CB6-8941-B788B9BF0270}" type="presOf" srcId="{CF74FACF-DA84-40F6-B898-B2AE2CDFD14A}" destId="{5665DD87-8B91-4019-AE16-29A2E633D8A0}" srcOrd="0" destOrd="0" presId="urn:microsoft.com/office/officeart/2005/8/layout/hierarchy3"/>
    <dgm:cxn modelId="{4FA531B3-6817-4614-839F-9724762AC4A5}" type="presParOf" srcId="{DCF80C1D-A1E8-48C7-9246-E6788BD01A9C}" destId="{8F13F472-B030-4E68-B007-D492046AEFEB}" srcOrd="0" destOrd="0" presId="urn:microsoft.com/office/officeart/2005/8/layout/hierarchy3"/>
    <dgm:cxn modelId="{78B72E2A-3361-40E5-936A-6658ABD236D7}" type="presParOf" srcId="{8F13F472-B030-4E68-B007-D492046AEFEB}" destId="{0441E414-D005-4DF7-B243-79E4E871A669}" srcOrd="0" destOrd="0" presId="urn:microsoft.com/office/officeart/2005/8/layout/hierarchy3"/>
    <dgm:cxn modelId="{CC107679-C3C1-48C0-8AAF-AFF469CD8AE4}" type="presParOf" srcId="{0441E414-D005-4DF7-B243-79E4E871A669}" destId="{5D315C45-CDFF-4AC8-AE19-8BAD1A098194}" srcOrd="0" destOrd="0" presId="urn:microsoft.com/office/officeart/2005/8/layout/hierarchy3"/>
    <dgm:cxn modelId="{9B408F10-7B34-44A6-8201-A52E78C4E029}" type="presParOf" srcId="{0441E414-D005-4DF7-B243-79E4E871A669}" destId="{4571263A-62DE-45C6-9A28-C345A5359983}" srcOrd="1" destOrd="0" presId="urn:microsoft.com/office/officeart/2005/8/layout/hierarchy3"/>
    <dgm:cxn modelId="{93A7BF57-E240-4C33-9FE7-5401F287E752}" type="presParOf" srcId="{8F13F472-B030-4E68-B007-D492046AEFEB}" destId="{BFECFABE-2858-41CF-A096-43E7E21E9F18}" srcOrd="1" destOrd="0" presId="urn:microsoft.com/office/officeart/2005/8/layout/hierarchy3"/>
    <dgm:cxn modelId="{E675FA33-56A8-4EBB-8A77-7829F9CEE116}" type="presParOf" srcId="{BFECFABE-2858-41CF-A096-43E7E21E9F18}" destId="{5665DD87-8B91-4019-AE16-29A2E633D8A0}" srcOrd="0" destOrd="0" presId="urn:microsoft.com/office/officeart/2005/8/layout/hierarchy3"/>
    <dgm:cxn modelId="{6B7D93DE-FF41-45E0-AE23-0160AA922B35}" type="presParOf" srcId="{BFECFABE-2858-41CF-A096-43E7E21E9F18}" destId="{F28EAA9C-51A3-4868-932E-AC87880106F7}" srcOrd="1" destOrd="0" presId="urn:microsoft.com/office/officeart/2005/8/layout/hierarchy3"/>
    <dgm:cxn modelId="{F36CBCC6-115C-4670-9820-190E410435E1}" type="presParOf" srcId="{BFECFABE-2858-41CF-A096-43E7E21E9F18}" destId="{21200BC5-1697-4596-B464-6548F1019315}" srcOrd="2" destOrd="0" presId="urn:microsoft.com/office/officeart/2005/8/layout/hierarchy3"/>
    <dgm:cxn modelId="{2EE50DF0-C95D-4A50-B63F-7C2136A41F3B}" type="presParOf" srcId="{BFECFABE-2858-41CF-A096-43E7E21E9F18}" destId="{9B9DA951-4817-4ACC-A5D9-BB29BDDFC148}" srcOrd="3" destOrd="0" presId="urn:microsoft.com/office/officeart/2005/8/layout/hierarchy3"/>
    <dgm:cxn modelId="{CE9FF95C-1F6D-463A-B7B6-304F248E2C6C}" type="presParOf" srcId="{BFECFABE-2858-41CF-A096-43E7E21E9F18}" destId="{93A2A165-0ABC-4C3C-811C-A1666E997BCC}" srcOrd="4" destOrd="0" presId="urn:microsoft.com/office/officeart/2005/8/layout/hierarchy3"/>
    <dgm:cxn modelId="{7CAE854E-CF3E-4142-A044-AAA16D6F6E1D}" type="presParOf" srcId="{BFECFABE-2858-41CF-A096-43E7E21E9F18}" destId="{56DCF058-F457-4A58-9309-7E2A07DD135D}" srcOrd="5" destOrd="0" presId="urn:microsoft.com/office/officeart/2005/8/layout/hierarchy3"/>
    <dgm:cxn modelId="{25C336CA-DF2F-4304-98A2-D9BBC7B2D4BF}" type="presParOf" srcId="{DCF80C1D-A1E8-48C7-9246-E6788BD01A9C}" destId="{0B99AC14-1223-4F90-8D61-D0B9491C16A2}" srcOrd="1" destOrd="0" presId="urn:microsoft.com/office/officeart/2005/8/layout/hierarchy3"/>
    <dgm:cxn modelId="{C240C00D-F06F-4A96-B39C-6BFD2A490F41}" type="presParOf" srcId="{0B99AC14-1223-4F90-8D61-D0B9491C16A2}" destId="{216F21BA-24F7-41B7-852D-5B98AEBC97A3}" srcOrd="0" destOrd="0" presId="urn:microsoft.com/office/officeart/2005/8/layout/hierarchy3"/>
    <dgm:cxn modelId="{649ACBD5-ABC3-4DD9-A53D-EB88613FA484}" type="presParOf" srcId="{216F21BA-24F7-41B7-852D-5B98AEBC97A3}" destId="{AF1E520B-188F-43FA-8DE6-81307E9F597A}" srcOrd="0" destOrd="0" presId="urn:microsoft.com/office/officeart/2005/8/layout/hierarchy3"/>
    <dgm:cxn modelId="{F96C1F0E-1172-4CDA-95C6-DB7EC80E9447}" type="presParOf" srcId="{216F21BA-24F7-41B7-852D-5B98AEBC97A3}" destId="{4B7C816C-BA75-488B-A9A9-FC46C7C487F1}" srcOrd="1" destOrd="0" presId="urn:microsoft.com/office/officeart/2005/8/layout/hierarchy3"/>
    <dgm:cxn modelId="{CC579289-9629-4EE5-A9CC-54BFE3FDB9DF}" type="presParOf" srcId="{0B99AC14-1223-4F90-8D61-D0B9491C16A2}" destId="{E8E5B160-8CAE-4D31-B2A7-A4D032CCF437}" srcOrd="1" destOrd="0" presId="urn:microsoft.com/office/officeart/2005/8/layout/hierarchy3"/>
    <dgm:cxn modelId="{B6B62821-1756-4681-8F16-EA69D602B2FB}" type="presParOf" srcId="{E8E5B160-8CAE-4D31-B2A7-A4D032CCF437}" destId="{8E0C97A8-CCB9-4FD8-AC1C-E81212807D5B}" srcOrd="0" destOrd="0" presId="urn:microsoft.com/office/officeart/2005/8/layout/hierarchy3"/>
    <dgm:cxn modelId="{29BF7365-27C7-447E-9725-E1197930ED1A}" type="presParOf" srcId="{E8E5B160-8CAE-4D31-B2A7-A4D032CCF437}" destId="{AA473B7C-6F0B-45E3-9A44-EF91B12251CE}" srcOrd="1" destOrd="0" presId="urn:microsoft.com/office/officeart/2005/8/layout/hierarchy3"/>
    <dgm:cxn modelId="{4DD923D3-C988-4411-A669-34E1E7CA5182}" type="presParOf" srcId="{E8E5B160-8CAE-4D31-B2A7-A4D032CCF437}" destId="{A4FD8260-9D1D-4DAE-8835-6050C7E08A3C}" srcOrd="2" destOrd="0" presId="urn:microsoft.com/office/officeart/2005/8/layout/hierarchy3"/>
    <dgm:cxn modelId="{6FE716B6-DD85-403D-A4B2-784C1F7E8D82}" type="presParOf" srcId="{E8E5B160-8CAE-4D31-B2A7-A4D032CCF437}" destId="{50EF1A2C-9A13-40E6-8690-242B2129B90F}" srcOrd="3" destOrd="0" presId="urn:microsoft.com/office/officeart/2005/8/layout/hierarchy3"/>
    <dgm:cxn modelId="{2ED0683D-FFE1-4467-BB52-52F348CBF3B1}" type="presParOf" srcId="{E8E5B160-8CAE-4D31-B2A7-A4D032CCF437}" destId="{F1D3A6A9-17DF-4BFB-A692-16F8F4AAA814}" srcOrd="4" destOrd="0" presId="urn:microsoft.com/office/officeart/2005/8/layout/hierarchy3"/>
    <dgm:cxn modelId="{93F85F5B-FCAA-4F5A-8A21-C4CA41A3E025}" type="presParOf" srcId="{E8E5B160-8CAE-4D31-B2A7-A4D032CCF437}" destId="{A18D4B1F-4DEB-4850-B9B9-013F37BCEF13}" srcOrd="5" destOrd="0" presId="urn:microsoft.com/office/officeart/2005/8/layout/hierarchy3"/>
    <dgm:cxn modelId="{8AA5E787-0D81-4395-9724-56DE77D0C073}" type="presParOf" srcId="{E8E5B160-8CAE-4D31-B2A7-A4D032CCF437}" destId="{C5988413-408C-42DA-A902-1D98677FF529}" srcOrd="6" destOrd="0" presId="urn:microsoft.com/office/officeart/2005/8/layout/hierarchy3"/>
    <dgm:cxn modelId="{B2F8F632-F342-49D7-88DA-50E17BBA85B6}" type="presParOf" srcId="{E8E5B160-8CAE-4D31-B2A7-A4D032CCF437}" destId="{B1436550-8A5E-483D-9E3F-AD8C49AD541D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D1825D-3498-468A-BADD-7EF6A5F5D72A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6D91BC-3272-4D2C-B5A4-588E35097ED6}">
      <dgm:prSet phldrT="[Text]" phldr="0" custT="1"/>
      <dgm:spPr/>
      <dgm:t>
        <a:bodyPr/>
        <a:lstStyle/>
        <a:p>
          <a:r>
            <a:rPr lang="en-US" sz="2000" b="0" i="0" u="none" strike="noStrike" dirty="0">
              <a:solidFill>
                <a:schemeClr val="tx1"/>
              </a:solidFill>
              <a:effectLst/>
              <a:latin typeface="Calibri"/>
              <a:cs typeface="Calibri"/>
            </a:rPr>
            <a:t>Easy to collect the availability of the interviewers</a:t>
          </a:r>
          <a:endParaRPr lang="en-US" sz="2000" dirty="0">
            <a:solidFill>
              <a:schemeClr val="tx1"/>
            </a:solidFill>
          </a:endParaRPr>
        </a:p>
      </dgm:t>
    </dgm:pt>
    <dgm:pt modelId="{AC45A2A0-3BC4-44D8-9476-73C57BA4413D}" type="parTrans" cxnId="{FBBCABBE-4BB9-408B-80EE-28149164EC87}">
      <dgm:prSet/>
      <dgm:spPr/>
      <dgm:t>
        <a:bodyPr/>
        <a:lstStyle/>
        <a:p>
          <a:endParaRPr lang="en-US"/>
        </a:p>
      </dgm:t>
    </dgm:pt>
    <dgm:pt modelId="{59351D43-7D79-4E96-B252-6D9100E85844}" type="sibTrans" cxnId="{FBBCABBE-4BB9-408B-80EE-28149164EC87}">
      <dgm:prSet/>
      <dgm:spPr/>
      <dgm:t>
        <a:bodyPr/>
        <a:lstStyle/>
        <a:p>
          <a:endParaRPr lang="en-US"/>
        </a:p>
      </dgm:t>
    </dgm:pt>
    <dgm:pt modelId="{3997DE3D-88A6-45C0-992D-C0315B9CE9FC}">
      <dgm:prSet phldrT="[Text]" phldr="0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Tracking performance</a:t>
          </a:r>
        </a:p>
      </dgm:t>
    </dgm:pt>
    <dgm:pt modelId="{A4908FD0-6632-406E-BC86-C908424FB54B}" type="parTrans" cxnId="{335C479D-EEE9-457B-97EA-D522F04D49F2}">
      <dgm:prSet/>
      <dgm:spPr/>
      <dgm:t>
        <a:bodyPr/>
        <a:lstStyle/>
        <a:p>
          <a:endParaRPr lang="en-US"/>
        </a:p>
      </dgm:t>
    </dgm:pt>
    <dgm:pt modelId="{AC633CE0-F1B6-4047-8928-ED031F014436}" type="sibTrans" cxnId="{335C479D-EEE9-457B-97EA-D522F04D49F2}">
      <dgm:prSet/>
      <dgm:spPr/>
      <dgm:t>
        <a:bodyPr/>
        <a:lstStyle/>
        <a:p>
          <a:endParaRPr lang="en-US"/>
        </a:p>
      </dgm:t>
    </dgm:pt>
    <dgm:pt modelId="{B3429164-7B8A-4673-866A-9F5810328359}">
      <dgm:prSet phldrT="[Text]" phldr="0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Data is centralized </a:t>
          </a:r>
        </a:p>
      </dgm:t>
    </dgm:pt>
    <dgm:pt modelId="{5DDB6113-C120-4169-BCB2-597DC23F659E}" type="parTrans" cxnId="{3CC3691D-5896-4856-982C-3653A5AD9978}">
      <dgm:prSet/>
      <dgm:spPr/>
      <dgm:t>
        <a:bodyPr/>
        <a:lstStyle/>
        <a:p>
          <a:endParaRPr lang="en-US"/>
        </a:p>
      </dgm:t>
    </dgm:pt>
    <dgm:pt modelId="{8B3C7451-643D-4EE1-B9C4-80EA6AC9D789}" type="sibTrans" cxnId="{3CC3691D-5896-4856-982C-3653A5AD9978}">
      <dgm:prSet/>
      <dgm:spPr/>
      <dgm:t>
        <a:bodyPr/>
        <a:lstStyle/>
        <a:p>
          <a:endParaRPr lang="en-US"/>
        </a:p>
      </dgm:t>
    </dgm:pt>
    <dgm:pt modelId="{6C56F3D1-D322-45B9-8AE2-4A6AC6794856}" type="pres">
      <dgm:prSet presAssocID="{A3D1825D-3498-468A-BADD-7EF6A5F5D72A}" presName="Name0" presStyleCnt="0">
        <dgm:presLayoutVars>
          <dgm:chMax val="7"/>
          <dgm:chPref val="7"/>
          <dgm:dir/>
        </dgm:presLayoutVars>
      </dgm:prSet>
      <dgm:spPr/>
    </dgm:pt>
    <dgm:pt modelId="{7D9C6270-84CB-46EF-BA51-1548A0C0C028}" type="pres">
      <dgm:prSet presAssocID="{A3D1825D-3498-468A-BADD-7EF6A5F5D72A}" presName="Name1" presStyleCnt="0"/>
      <dgm:spPr/>
    </dgm:pt>
    <dgm:pt modelId="{130DD1D0-5060-4FF9-9E33-F40588280181}" type="pres">
      <dgm:prSet presAssocID="{A3D1825D-3498-468A-BADD-7EF6A5F5D72A}" presName="cycle" presStyleCnt="0"/>
      <dgm:spPr/>
    </dgm:pt>
    <dgm:pt modelId="{3B8C5D6B-ECBB-4D88-B272-C7154DD43DAD}" type="pres">
      <dgm:prSet presAssocID="{A3D1825D-3498-468A-BADD-7EF6A5F5D72A}" presName="srcNode" presStyleLbl="node1" presStyleIdx="0" presStyleCnt="3"/>
      <dgm:spPr/>
    </dgm:pt>
    <dgm:pt modelId="{3225D089-8E06-45F0-9884-1F18BC9461B4}" type="pres">
      <dgm:prSet presAssocID="{A3D1825D-3498-468A-BADD-7EF6A5F5D72A}" presName="conn" presStyleLbl="parChTrans1D2" presStyleIdx="0" presStyleCnt="1"/>
      <dgm:spPr/>
    </dgm:pt>
    <dgm:pt modelId="{9ED30AA5-F423-4C50-BBD1-68C0FD44CF8C}" type="pres">
      <dgm:prSet presAssocID="{A3D1825D-3498-468A-BADD-7EF6A5F5D72A}" presName="extraNode" presStyleLbl="node1" presStyleIdx="0" presStyleCnt="3"/>
      <dgm:spPr/>
    </dgm:pt>
    <dgm:pt modelId="{6B7ECD5D-94ED-4924-B5AA-DE5949650E0D}" type="pres">
      <dgm:prSet presAssocID="{A3D1825D-3498-468A-BADD-7EF6A5F5D72A}" presName="dstNode" presStyleLbl="node1" presStyleIdx="0" presStyleCnt="3"/>
      <dgm:spPr/>
    </dgm:pt>
    <dgm:pt modelId="{154494E8-8228-4CA5-B422-267F99414F71}" type="pres">
      <dgm:prSet presAssocID="{1B6D91BC-3272-4D2C-B5A4-588E35097ED6}" presName="text_1" presStyleLbl="node1" presStyleIdx="0" presStyleCnt="3">
        <dgm:presLayoutVars>
          <dgm:bulletEnabled val="1"/>
        </dgm:presLayoutVars>
      </dgm:prSet>
      <dgm:spPr/>
    </dgm:pt>
    <dgm:pt modelId="{098B555C-06F7-4EC8-AD9E-8E8CAB6615DE}" type="pres">
      <dgm:prSet presAssocID="{1B6D91BC-3272-4D2C-B5A4-588E35097ED6}" presName="accent_1" presStyleCnt="0"/>
      <dgm:spPr/>
    </dgm:pt>
    <dgm:pt modelId="{FD216408-A165-4A1F-ACC6-5D8B6E764934}" type="pres">
      <dgm:prSet presAssocID="{1B6D91BC-3272-4D2C-B5A4-588E35097ED6}" presName="accentRepeatNode" presStyleLbl="solidFgAcc1" presStyleIdx="0" presStyleCnt="3"/>
      <dgm:spPr/>
    </dgm:pt>
    <dgm:pt modelId="{6811B271-A220-4098-962C-251BEDC34604}" type="pres">
      <dgm:prSet presAssocID="{3997DE3D-88A6-45C0-992D-C0315B9CE9FC}" presName="text_2" presStyleLbl="node1" presStyleIdx="1" presStyleCnt="3">
        <dgm:presLayoutVars>
          <dgm:bulletEnabled val="1"/>
        </dgm:presLayoutVars>
      </dgm:prSet>
      <dgm:spPr/>
    </dgm:pt>
    <dgm:pt modelId="{0ABC8512-12C0-48AB-B6D6-A269CD525AD2}" type="pres">
      <dgm:prSet presAssocID="{3997DE3D-88A6-45C0-992D-C0315B9CE9FC}" presName="accent_2" presStyleCnt="0"/>
      <dgm:spPr/>
    </dgm:pt>
    <dgm:pt modelId="{E97ADE2C-502B-4555-BAF7-C2418263A955}" type="pres">
      <dgm:prSet presAssocID="{3997DE3D-88A6-45C0-992D-C0315B9CE9FC}" presName="accentRepeatNode" presStyleLbl="solidFgAcc1" presStyleIdx="1" presStyleCnt="3"/>
      <dgm:spPr/>
    </dgm:pt>
    <dgm:pt modelId="{944B5D33-B41E-4F0C-A2D8-854DF637E8AD}" type="pres">
      <dgm:prSet presAssocID="{B3429164-7B8A-4673-866A-9F5810328359}" presName="text_3" presStyleLbl="node1" presStyleIdx="2" presStyleCnt="3">
        <dgm:presLayoutVars>
          <dgm:bulletEnabled val="1"/>
        </dgm:presLayoutVars>
      </dgm:prSet>
      <dgm:spPr/>
    </dgm:pt>
    <dgm:pt modelId="{A3544102-83CB-444B-B614-354AD1245B9F}" type="pres">
      <dgm:prSet presAssocID="{B3429164-7B8A-4673-866A-9F5810328359}" presName="accent_3" presStyleCnt="0"/>
      <dgm:spPr/>
    </dgm:pt>
    <dgm:pt modelId="{DD6E7B79-CCCC-47B3-8059-705B6C7EB56D}" type="pres">
      <dgm:prSet presAssocID="{B3429164-7B8A-4673-866A-9F5810328359}" presName="accentRepeatNode" presStyleLbl="solidFgAcc1" presStyleIdx="2" presStyleCnt="3"/>
      <dgm:spPr/>
    </dgm:pt>
  </dgm:ptLst>
  <dgm:cxnLst>
    <dgm:cxn modelId="{3CC3691D-5896-4856-982C-3653A5AD9978}" srcId="{A3D1825D-3498-468A-BADD-7EF6A5F5D72A}" destId="{B3429164-7B8A-4673-866A-9F5810328359}" srcOrd="2" destOrd="0" parTransId="{5DDB6113-C120-4169-BCB2-597DC23F659E}" sibTransId="{8B3C7451-643D-4EE1-B9C4-80EA6AC9D789}"/>
    <dgm:cxn modelId="{07D54088-0387-460D-BE65-EAFF536B394B}" type="presOf" srcId="{59351D43-7D79-4E96-B252-6D9100E85844}" destId="{3225D089-8E06-45F0-9884-1F18BC9461B4}" srcOrd="0" destOrd="0" presId="urn:microsoft.com/office/officeart/2008/layout/VerticalCurvedList"/>
    <dgm:cxn modelId="{335C479D-EEE9-457B-97EA-D522F04D49F2}" srcId="{A3D1825D-3498-468A-BADD-7EF6A5F5D72A}" destId="{3997DE3D-88A6-45C0-992D-C0315B9CE9FC}" srcOrd="1" destOrd="0" parTransId="{A4908FD0-6632-406E-BC86-C908424FB54B}" sibTransId="{AC633CE0-F1B6-4047-8928-ED031F014436}"/>
    <dgm:cxn modelId="{FC922DA6-29B4-4A98-8EEB-CB27DF7FBC1A}" type="presOf" srcId="{B3429164-7B8A-4673-866A-9F5810328359}" destId="{944B5D33-B41E-4F0C-A2D8-854DF637E8AD}" srcOrd="0" destOrd="0" presId="urn:microsoft.com/office/officeart/2008/layout/VerticalCurvedList"/>
    <dgm:cxn modelId="{FBBCABBE-4BB9-408B-80EE-28149164EC87}" srcId="{A3D1825D-3498-468A-BADD-7EF6A5F5D72A}" destId="{1B6D91BC-3272-4D2C-B5A4-588E35097ED6}" srcOrd="0" destOrd="0" parTransId="{AC45A2A0-3BC4-44D8-9476-73C57BA4413D}" sibTransId="{59351D43-7D79-4E96-B252-6D9100E85844}"/>
    <dgm:cxn modelId="{0DF0CFCD-2CB2-4C31-A0B6-DAD2DB4CF219}" type="presOf" srcId="{1B6D91BC-3272-4D2C-B5A4-588E35097ED6}" destId="{154494E8-8228-4CA5-B422-267F99414F71}" srcOrd="0" destOrd="0" presId="urn:microsoft.com/office/officeart/2008/layout/VerticalCurvedList"/>
    <dgm:cxn modelId="{FE628DDF-7625-4FC3-A8E7-89CAF4CFB609}" type="presOf" srcId="{A3D1825D-3498-468A-BADD-7EF6A5F5D72A}" destId="{6C56F3D1-D322-45B9-8AE2-4A6AC6794856}" srcOrd="0" destOrd="0" presId="urn:microsoft.com/office/officeart/2008/layout/VerticalCurvedList"/>
    <dgm:cxn modelId="{289828E5-F420-47A5-8584-675BB5FA91A8}" type="presOf" srcId="{3997DE3D-88A6-45C0-992D-C0315B9CE9FC}" destId="{6811B271-A220-4098-962C-251BEDC34604}" srcOrd="0" destOrd="0" presId="urn:microsoft.com/office/officeart/2008/layout/VerticalCurvedList"/>
    <dgm:cxn modelId="{6D4F8D01-CBF6-4191-B8BE-7B5D4552D0DF}" type="presParOf" srcId="{6C56F3D1-D322-45B9-8AE2-4A6AC6794856}" destId="{7D9C6270-84CB-46EF-BA51-1548A0C0C028}" srcOrd="0" destOrd="0" presId="urn:microsoft.com/office/officeart/2008/layout/VerticalCurvedList"/>
    <dgm:cxn modelId="{B21CD704-F269-4D51-B546-FC6A09FA6717}" type="presParOf" srcId="{7D9C6270-84CB-46EF-BA51-1548A0C0C028}" destId="{130DD1D0-5060-4FF9-9E33-F40588280181}" srcOrd="0" destOrd="0" presId="urn:microsoft.com/office/officeart/2008/layout/VerticalCurvedList"/>
    <dgm:cxn modelId="{B55F8260-08EE-415D-9B20-B06A3DF12BED}" type="presParOf" srcId="{130DD1D0-5060-4FF9-9E33-F40588280181}" destId="{3B8C5D6B-ECBB-4D88-B272-C7154DD43DAD}" srcOrd="0" destOrd="0" presId="urn:microsoft.com/office/officeart/2008/layout/VerticalCurvedList"/>
    <dgm:cxn modelId="{2E9C330F-789D-4040-BCDC-1870C818FA15}" type="presParOf" srcId="{130DD1D0-5060-4FF9-9E33-F40588280181}" destId="{3225D089-8E06-45F0-9884-1F18BC9461B4}" srcOrd="1" destOrd="0" presId="urn:microsoft.com/office/officeart/2008/layout/VerticalCurvedList"/>
    <dgm:cxn modelId="{183FB4AB-DCE4-4649-9FF4-400B935EF226}" type="presParOf" srcId="{130DD1D0-5060-4FF9-9E33-F40588280181}" destId="{9ED30AA5-F423-4C50-BBD1-68C0FD44CF8C}" srcOrd="2" destOrd="0" presId="urn:microsoft.com/office/officeart/2008/layout/VerticalCurvedList"/>
    <dgm:cxn modelId="{A19FF0AE-B852-4FDA-9E29-C8A4CF1CDA6D}" type="presParOf" srcId="{130DD1D0-5060-4FF9-9E33-F40588280181}" destId="{6B7ECD5D-94ED-4924-B5AA-DE5949650E0D}" srcOrd="3" destOrd="0" presId="urn:microsoft.com/office/officeart/2008/layout/VerticalCurvedList"/>
    <dgm:cxn modelId="{390EEF06-38E3-4323-9C61-59D9531567AE}" type="presParOf" srcId="{7D9C6270-84CB-46EF-BA51-1548A0C0C028}" destId="{154494E8-8228-4CA5-B422-267F99414F71}" srcOrd="1" destOrd="0" presId="urn:microsoft.com/office/officeart/2008/layout/VerticalCurvedList"/>
    <dgm:cxn modelId="{74AB59A2-CC7B-4B7B-AE0E-8B8DAF12F7F6}" type="presParOf" srcId="{7D9C6270-84CB-46EF-BA51-1548A0C0C028}" destId="{098B555C-06F7-4EC8-AD9E-8E8CAB6615DE}" srcOrd="2" destOrd="0" presId="urn:microsoft.com/office/officeart/2008/layout/VerticalCurvedList"/>
    <dgm:cxn modelId="{80E2F574-D47B-41A3-BC43-57718C2FF86F}" type="presParOf" srcId="{098B555C-06F7-4EC8-AD9E-8E8CAB6615DE}" destId="{FD216408-A165-4A1F-ACC6-5D8B6E764934}" srcOrd="0" destOrd="0" presId="urn:microsoft.com/office/officeart/2008/layout/VerticalCurvedList"/>
    <dgm:cxn modelId="{761BED7C-7E53-43AC-8DBB-F012ED4AD9B5}" type="presParOf" srcId="{7D9C6270-84CB-46EF-BA51-1548A0C0C028}" destId="{6811B271-A220-4098-962C-251BEDC34604}" srcOrd="3" destOrd="0" presId="urn:microsoft.com/office/officeart/2008/layout/VerticalCurvedList"/>
    <dgm:cxn modelId="{38CD78A0-49BA-414D-ACD2-C5093A08BB56}" type="presParOf" srcId="{7D9C6270-84CB-46EF-BA51-1548A0C0C028}" destId="{0ABC8512-12C0-48AB-B6D6-A269CD525AD2}" srcOrd="4" destOrd="0" presId="urn:microsoft.com/office/officeart/2008/layout/VerticalCurvedList"/>
    <dgm:cxn modelId="{A3A623D3-8CE3-4953-A104-5482508E67BA}" type="presParOf" srcId="{0ABC8512-12C0-48AB-B6D6-A269CD525AD2}" destId="{E97ADE2C-502B-4555-BAF7-C2418263A955}" srcOrd="0" destOrd="0" presId="urn:microsoft.com/office/officeart/2008/layout/VerticalCurvedList"/>
    <dgm:cxn modelId="{D7D442D7-5BCF-4011-B8D5-00AF4BCA6435}" type="presParOf" srcId="{7D9C6270-84CB-46EF-BA51-1548A0C0C028}" destId="{944B5D33-B41E-4F0C-A2D8-854DF637E8AD}" srcOrd="5" destOrd="0" presId="urn:microsoft.com/office/officeart/2008/layout/VerticalCurvedList"/>
    <dgm:cxn modelId="{9EBA5447-8A46-43E6-B1A5-9050A38B842F}" type="presParOf" srcId="{7D9C6270-84CB-46EF-BA51-1548A0C0C028}" destId="{A3544102-83CB-444B-B614-354AD1245B9F}" srcOrd="6" destOrd="0" presId="urn:microsoft.com/office/officeart/2008/layout/VerticalCurvedList"/>
    <dgm:cxn modelId="{F9230AC1-A9CA-4762-BF23-9279704A1BA1}" type="presParOf" srcId="{A3544102-83CB-444B-B614-354AD1245B9F}" destId="{DD6E7B79-CCCC-47B3-8059-705B6C7EB5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30B9-7BF6-4AD0-AF80-C6F61C3C2F47}">
      <dsp:nvSpPr>
        <dsp:cNvPr id="0" name=""/>
        <dsp:cNvSpPr/>
      </dsp:nvSpPr>
      <dsp:spPr>
        <a:xfrm>
          <a:off x="-4355247" y="-668060"/>
          <a:ext cx="5188796" cy="5188796"/>
        </a:xfrm>
        <a:prstGeom prst="blockArc">
          <a:avLst>
            <a:gd name="adj1" fmla="val 18900000"/>
            <a:gd name="adj2" fmla="val 2700000"/>
            <a:gd name="adj3" fmla="val 416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89A2F-19EE-448F-BBAE-08FFD742116A}">
      <dsp:nvSpPr>
        <dsp:cNvPr id="0" name=""/>
        <dsp:cNvSpPr/>
      </dsp:nvSpPr>
      <dsp:spPr>
        <a:xfrm>
          <a:off x="536069" y="385267"/>
          <a:ext cx="5502394" cy="77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1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dirty="0">
              <a:solidFill>
                <a:schemeClr val="tx1"/>
              </a:solidFill>
              <a:effectLst/>
              <a:latin typeface="Calibri"/>
              <a:cs typeface="Calibri"/>
            </a:rPr>
            <a:t>Time Consuming</a:t>
          </a:r>
          <a:r>
            <a:rPr lang="en-US" sz="2000" b="0" i="0" kern="1200" dirty="0">
              <a:solidFill>
                <a:schemeClr val="tx1"/>
              </a:solidFill>
              <a:effectLst/>
              <a:latin typeface="Calibri"/>
              <a:cs typeface="Calibri"/>
            </a:rPr>
            <a:t>​</a:t>
          </a:r>
        </a:p>
      </dsp:txBody>
      <dsp:txXfrm>
        <a:off x="536069" y="385267"/>
        <a:ext cx="5502394" cy="770535"/>
      </dsp:txXfrm>
    </dsp:sp>
    <dsp:sp modelId="{AF5AF41D-5189-4BA5-AFA2-C5AB79577C42}">
      <dsp:nvSpPr>
        <dsp:cNvPr id="0" name=""/>
        <dsp:cNvSpPr/>
      </dsp:nvSpPr>
      <dsp:spPr>
        <a:xfrm>
          <a:off x="54484" y="288950"/>
          <a:ext cx="963169" cy="963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93650-91AE-4C0A-A0BF-4967FDEE4DD2}">
      <dsp:nvSpPr>
        <dsp:cNvPr id="0" name=""/>
        <dsp:cNvSpPr/>
      </dsp:nvSpPr>
      <dsp:spPr>
        <a:xfrm>
          <a:off x="816158" y="1541070"/>
          <a:ext cx="5222305" cy="77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1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Difficult to find availability</a:t>
          </a:r>
        </a:p>
      </dsp:txBody>
      <dsp:txXfrm>
        <a:off x="816158" y="1541070"/>
        <a:ext cx="5222305" cy="770535"/>
      </dsp:txXfrm>
    </dsp:sp>
    <dsp:sp modelId="{58B195E2-12C5-479B-A604-B60D840B0635}">
      <dsp:nvSpPr>
        <dsp:cNvPr id="0" name=""/>
        <dsp:cNvSpPr/>
      </dsp:nvSpPr>
      <dsp:spPr>
        <a:xfrm>
          <a:off x="334574" y="1444753"/>
          <a:ext cx="963169" cy="963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5056E-CAD1-409D-84A4-F1F2AE19C8C7}">
      <dsp:nvSpPr>
        <dsp:cNvPr id="0" name=""/>
        <dsp:cNvSpPr/>
      </dsp:nvSpPr>
      <dsp:spPr>
        <a:xfrm>
          <a:off x="536069" y="2696873"/>
          <a:ext cx="5502394" cy="77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1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Challenging to measure performance</a:t>
          </a:r>
        </a:p>
      </dsp:txBody>
      <dsp:txXfrm>
        <a:off x="536069" y="2696873"/>
        <a:ext cx="5502394" cy="770535"/>
      </dsp:txXfrm>
    </dsp:sp>
    <dsp:sp modelId="{CDDCA5AA-2C01-4872-A3C7-816377CE1A3C}">
      <dsp:nvSpPr>
        <dsp:cNvPr id="0" name=""/>
        <dsp:cNvSpPr/>
      </dsp:nvSpPr>
      <dsp:spPr>
        <a:xfrm>
          <a:off x="54484" y="2600556"/>
          <a:ext cx="963169" cy="963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5C45-CDFF-4AC8-AE19-8BAD1A098194}">
      <dsp:nvSpPr>
        <dsp:cNvPr id="0" name=""/>
        <dsp:cNvSpPr/>
      </dsp:nvSpPr>
      <dsp:spPr>
        <a:xfrm>
          <a:off x="2171657" y="1326"/>
          <a:ext cx="1248555" cy="624277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030A0"/>
              </a:solidFill>
            </a:rPr>
            <a:t>Admin</a:t>
          </a:r>
        </a:p>
      </dsp:txBody>
      <dsp:txXfrm>
        <a:off x="2189941" y="19610"/>
        <a:ext cx="1211987" cy="587709"/>
      </dsp:txXfrm>
    </dsp:sp>
    <dsp:sp modelId="{5665DD87-8B91-4019-AE16-29A2E633D8A0}">
      <dsp:nvSpPr>
        <dsp:cNvPr id="0" name=""/>
        <dsp:cNvSpPr/>
      </dsp:nvSpPr>
      <dsp:spPr>
        <a:xfrm>
          <a:off x="2296512" y="625604"/>
          <a:ext cx="124855" cy="468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208"/>
              </a:lnTo>
              <a:lnTo>
                <a:pt x="124855" y="468208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EAA9C-51A3-4868-932E-AC87880106F7}">
      <dsp:nvSpPr>
        <dsp:cNvPr id="0" name=""/>
        <dsp:cNvSpPr/>
      </dsp:nvSpPr>
      <dsp:spPr>
        <a:xfrm>
          <a:off x="2421368" y="781674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 Location</a:t>
          </a:r>
        </a:p>
      </dsp:txBody>
      <dsp:txXfrm>
        <a:off x="2439652" y="799958"/>
        <a:ext cx="962276" cy="587709"/>
      </dsp:txXfrm>
    </dsp:sp>
    <dsp:sp modelId="{21200BC5-1697-4596-B464-6548F1019315}">
      <dsp:nvSpPr>
        <dsp:cNvPr id="0" name=""/>
        <dsp:cNvSpPr/>
      </dsp:nvSpPr>
      <dsp:spPr>
        <a:xfrm>
          <a:off x="2296512" y="625604"/>
          <a:ext cx="124855" cy="1248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8555"/>
              </a:lnTo>
              <a:lnTo>
                <a:pt x="124855" y="124855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DA951-4817-4ACC-A5D9-BB29BDDFC148}">
      <dsp:nvSpPr>
        <dsp:cNvPr id="0" name=""/>
        <dsp:cNvSpPr/>
      </dsp:nvSpPr>
      <dsp:spPr>
        <a:xfrm>
          <a:off x="2421368" y="1562021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44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 Role</a:t>
          </a:r>
        </a:p>
      </dsp:txBody>
      <dsp:txXfrm>
        <a:off x="2439652" y="1580305"/>
        <a:ext cx="962276" cy="587709"/>
      </dsp:txXfrm>
    </dsp:sp>
    <dsp:sp modelId="{93A2A165-0ABC-4C3C-811C-A1666E997BCC}">
      <dsp:nvSpPr>
        <dsp:cNvPr id="0" name=""/>
        <dsp:cNvSpPr/>
      </dsp:nvSpPr>
      <dsp:spPr>
        <a:xfrm>
          <a:off x="2296512" y="625604"/>
          <a:ext cx="124855" cy="2028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8902"/>
              </a:lnTo>
              <a:lnTo>
                <a:pt x="124855" y="2028902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CF058-F457-4A58-9309-7E2A07DD135D}">
      <dsp:nvSpPr>
        <dsp:cNvPr id="0" name=""/>
        <dsp:cNvSpPr/>
      </dsp:nvSpPr>
      <dsp:spPr>
        <a:xfrm>
          <a:off x="2421368" y="2342368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888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 Department</a:t>
          </a:r>
        </a:p>
      </dsp:txBody>
      <dsp:txXfrm>
        <a:off x="2439652" y="2360652"/>
        <a:ext cx="962276" cy="587709"/>
      </dsp:txXfrm>
    </dsp:sp>
    <dsp:sp modelId="{ED50C78C-F50F-4E30-9188-80EBA9D3BD4D}">
      <dsp:nvSpPr>
        <dsp:cNvPr id="0" name=""/>
        <dsp:cNvSpPr/>
      </dsp:nvSpPr>
      <dsp:spPr>
        <a:xfrm>
          <a:off x="2296512" y="625604"/>
          <a:ext cx="124855" cy="2809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9250"/>
              </a:lnTo>
              <a:lnTo>
                <a:pt x="124855" y="2809250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2CFEF4-9069-4AE9-A5A5-CC74B4A0CBE8}">
      <dsp:nvSpPr>
        <dsp:cNvPr id="0" name=""/>
        <dsp:cNvSpPr/>
      </dsp:nvSpPr>
      <dsp:spPr>
        <a:xfrm>
          <a:off x="2421368" y="3122716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 Project</a:t>
          </a:r>
        </a:p>
      </dsp:txBody>
      <dsp:txXfrm>
        <a:off x="2439652" y="3141000"/>
        <a:ext cx="962276" cy="587709"/>
      </dsp:txXfrm>
    </dsp:sp>
    <dsp:sp modelId="{9BAD1BE1-75D7-4772-A563-A35CEF4107DE}">
      <dsp:nvSpPr>
        <dsp:cNvPr id="0" name=""/>
        <dsp:cNvSpPr/>
      </dsp:nvSpPr>
      <dsp:spPr>
        <a:xfrm>
          <a:off x="2296512" y="625604"/>
          <a:ext cx="124855" cy="3589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9597"/>
              </a:lnTo>
              <a:lnTo>
                <a:pt x="124855" y="3589597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994AD-7E10-4DE0-9230-0F470555FC90}">
      <dsp:nvSpPr>
        <dsp:cNvPr id="0" name=""/>
        <dsp:cNvSpPr/>
      </dsp:nvSpPr>
      <dsp:spPr>
        <a:xfrm>
          <a:off x="2421368" y="3903063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1777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Manage Employee Request</a:t>
          </a:r>
          <a:endParaRPr lang="en-US" sz="1300" kern="1200" dirty="0"/>
        </a:p>
      </dsp:txBody>
      <dsp:txXfrm>
        <a:off x="2439652" y="3921347"/>
        <a:ext cx="962276" cy="587709"/>
      </dsp:txXfrm>
    </dsp:sp>
    <dsp:sp modelId="{AF1E520B-188F-43FA-8DE6-81307E9F597A}">
      <dsp:nvSpPr>
        <dsp:cNvPr id="0" name=""/>
        <dsp:cNvSpPr/>
      </dsp:nvSpPr>
      <dsp:spPr>
        <a:xfrm>
          <a:off x="3732351" y="1326"/>
          <a:ext cx="1248555" cy="624277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030A0"/>
              </a:solidFill>
            </a:rPr>
            <a:t>TAC</a:t>
          </a:r>
        </a:p>
      </dsp:txBody>
      <dsp:txXfrm>
        <a:off x="3750635" y="19610"/>
        <a:ext cx="1211987" cy="587709"/>
      </dsp:txXfrm>
    </dsp:sp>
    <dsp:sp modelId="{8E0C97A8-CCB9-4FD8-AC1C-E81212807D5B}">
      <dsp:nvSpPr>
        <dsp:cNvPr id="0" name=""/>
        <dsp:cNvSpPr/>
      </dsp:nvSpPr>
      <dsp:spPr>
        <a:xfrm>
          <a:off x="3857207" y="625604"/>
          <a:ext cx="124855" cy="468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208"/>
              </a:lnTo>
              <a:lnTo>
                <a:pt x="124855" y="468208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73B7C-6F0B-45E3-9A44-EF91B12251CE}">
      <dsp:nvSpPr>
        <dsp:cNvPr id="0" name=""/>
        <dsp:cNvSpPr/>
      </dsp:nvSpPr>
      <dsp:spPr>
        <a:xfrm>
          <a:off x="3982063" y="781674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222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 Pool</a:t>
          </a:r>
        </a:p>
      </dsp:txBody>
      <dsp:txXfrm>
        <a:off x="4000347" y="799958"/>
        <a:ext cx="962276" cy="587709"/>
      </dsp:txXfrm>
    </dsp:sp>
    <dsp:sp modelId="{A4FD8260-9D1D-4DAE-8835-6050C7E08A3C}">
      <dsp:nvSpPr>
        <dsp:cNvPr id="0" name=""/>
        <dsp:cNvSpPr/>
      </dsp:nvSpPr>
      <dsp:spPr>
        <a:xfrm>
          <a:off x="3857207" y="625604"/>
          <a:ext cx="124855" cy="1248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8555"/>
              </a:lnTo>
              <a:lnTo>
                <a:pt x="124855" y="124855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F1A2C-9A13-40E6-8690-242B2129B90F}">
      <dsp:nvSpPr>
        <dsp:cNvPr id="0" name=""/>
        <dsp:cNvSpPr/>
      </dsp:nvSpPr>
      <dsp:spPr>
        <a:xfrm>
          <a:off x="3982063" y="1562021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 Pool Members</a:t>
          </a:r>
        </a:p>
      </dsp:txBody>
      <dsp:txXfrm>
        <a:off x="4000347" y="1580305"/>
        <a:ext cx="962276" cy="587709"/>
      </dsp:txXfrm>
    </dsp:sp>
    <dsp:sp modelId="{D484AF18-0879-4BD4-8721-E0D542597F58}">
      <dsp:nvSpPr>
        <dsp:cNvPr id="0" name=""/>
        <dsp:cNvSpPr/>
      </dsp:nvSpPr>
      <dsp:spPr>
        <a:xfrm>
          <a:off x="3857207" y="625604"/>
          <a:ext cx="124855" cy="2028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8902"/>
              </a:lnTo>
              <a:lnTo>
                <a:pt x="124855" y="2028902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D4EA5-8BFD-4EED-A9DF-41A894AB61F4}">
      <dsp:nvSpPr>
        <dsp:cNvPr id="0" name=""/>
        <dsp:cNvSpPr/>
      </dsp:nvSpPr>
      <dsp:spPr>
        <a:xfrm>
          <a:off x="3982063" y="2342368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3111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Drive</a:t>
          </a:r>
        </a:p>
      </dsp:txBody>
      <dsp:txXfrm>
        <a:off x="4000347" y="2360652"/>
        <a:ext cx="962276" cy="587709"/>
      </dsp:txXfrm>
    </dsp:sp>
    <dsp:sp modelId="{D0C461C0-9483-4236-BEEF-5DE57E8C1CD6}">
      <dsp:nvSpPr>
        <dsp:cNvPr id="0" name=""/>
        <dsp:cNvSpPr/>
      </dsp:nvSpPr>
      <dsp:spPr>
        <a:xfrm>
          <a:off x="3857207" y="625604"/>
          <a:ext cx="124855" cy="2809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9250"/>
              </a:lnTo>
              <a:lnTo>
                <a:pt x="124855" y="2809250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5BD3E3-E102-4791-A601-1004391DB276}">
      <dsp:nvSpPr>
        <dsp:cNvPr id="0" name=""/>
        <dsp:cNvSpPr/>
      </dsp:nvSpPr>
      <dsp:spPr>
        <a:xfrm>
          <a:off x="3982063" y="3122716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3555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Collecting Availability</a:t>
          </a:r>
          <a:endParaRPr lang="en-US" sz="1300" kern="1200" dirty="0"/>
        </a:p>
      </dsp:txBody>
      <dsp:txXfrm>
        <a:off x="4000347" y="3141000"/>
        <a:ext cx="962276" cy="587709"/>
      </dsp:txXfrm>
    </dsp:sp>
    <dsp:sp modelId="{01704D4A-E45D-4371-9B71-7FD848B548C8}">
      <dsp:nvSpPr>
        <dsp:cNvPr id="0" name=""/>
        <dsp:cNvSpPr/>
      </dsp:nvSpPr>
      <dsp:spPr>
        <a:xfrm>
          <a:off x="3857207" y="625604"/>
          <a:ext cx="124855" cy="3589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9597"/>
              </a:lnTo>
              <a:lnTo>
                <a:pt x="124855" y="3589597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6C5D7-AF28-4851-A10C-E7BF0015AFE2}">
      <dsp:nvSpPr>
        <dsp:cNvPr id="0" name=""/>
        <dsp:cNvSpPr/>
      </dsp:nvSpPr>
      <dsp:spPr>
        <a:xfrm>
          <a:off x="3982063" y="3903063"/>
          <a:ext cx="998844" cy="624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Schedule Drive</a:t>
          </a:r>
          <a:endParaRPr lang="en-US" sz="1300" kern="1200" dirty="0"/>
        </a:p>
      </dsp:txBody>
      <dsp:txXfrm>
        <a:off x="4000347" y="3921347"/>
        <a:ext cx="962276" cy="587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5C45-CDFF-4AC8-AE19-8BAD1A098194}">
      <dsp:nvSpPr>
        <dsp:cNvPr id="0" name=""/>
        <dsp:cNvSpPr/>
      </dsp:nvSpPr>
      <dsp:spPr>
        <a:xfrm>
          <a:off x="1544009" y="38"/>
          <a:ext cx="1330223" cy="66511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030A0"/>
              </a:solidFill>
            </a:rPr>
            <a:t>Interviewer</a:t>
          </a:r>
        </a:p>
      </dsp:txBody>
      <dsp:txXfrm>
        <a:off x="1563489" y="19518"/>
        <a:ext cx="1291263" cy="626151"/>
      </dsp:txXfrm>
    </dsp:sp>
    <dsp:sp modelId="{5665DD87-8B91-4019-AE16-29A2E633D8A0}">
      <dsp:nvSpPr>
        <dsp:cNvPr id="0" name=""/>
        <dsp:cNvSpPr/>
      </dsp:nvSpPr>
      <dsp:spPr>
        <a:xfrm>
          <a:off x="1677032" y="665150"/>
          <a:ext cx="133022" cy="498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833"/>
              </a:lnTo>
              <a:lnTo>
                <a:pt x="133022" y="498833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EAA9C-51A3-4868-932E-AC87880106F7}">
      <dsp:nvSpPr>
        <dsp:cNvPr id="0" name=""/>
        <dsp:cNvSpPr/>
      </dsp:nvSpPr>
      <dsp:spPr>
        <a:xfrm>
          <a:off x="1810054" y="831428"/>
          <a:ext cx="1064179" cy="665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Gives Availability</a:t>
          </a:r>
        </a:p>
      </dsp:txBody>
      <dsp:txXfrm>
        <a:off x="1829534" y="850908"/>
        <a:ext cx="1025219" cy="626151"/>
      </dsp:txXfrm>
    </dsp:sp>
    <dsp:sp modelId="{21200BC5-1697-4596-B464-6548F1019315}">
      <dsp:nvSpPr>
        <dsp:cNvPr id="0" name=""/>
        <dsp:cNvSpPr/>
      </dsp:nvSpPr>
      <dsp:spPr>
        <a:xfrm>
          <a:off x="1677032" y="665150"/>
          <a:ext cx="133022" cy="1330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223"/>
              </a:lnTo>
              <a:lnTo>
                <a:pt x="133022" y="1330223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DA951-4817-4ACC-A5D9-BB29BDDFC148}">
      <dsp:nvSpPr>
        <dsp:cNvPr id="0" name=""/>
        <dsp:cNvSpPr/>
      </dsp:nvSpPr>
      <dsp:spPr>
        <a:xfrm>
          <a:off x="1810054" y="1662818"/>
          <a:ext cx="1064179" cy="665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Cancel Availability</a:t>
          </a:r>
        </a:p>
      </dsp:txBody>
      <dsp:txXfrm>
        <a:off x="1829534" y="1682298"/>
        <a:ext cx="1025219" cy="626151"/>
      </dsp:txXfrm>
    </dsp:sp>
    <dsp:sp modelId="{93A2A165-0ABC-4C3C-811C-A1666E997BCC}">
      <dsp:nvSpPr>
        <dsp:cNvPr id="0" name=""/>
        <dsp:cNvSpPr/>
      </dsp:nvSpPr>
      <dsp:spPr>
        <a:xfrm>
          <a:off x="1677032" y="665150"/>
          <a:ext cx="133022" cy="2161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1613"/>
              </a:lnTo>
              <a:lnTo>
                <a:pt x="133022" y="2161613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CF058-F457-4A58-9309-7E2A07DD135D}">
      <dsp:nvSpPr>
        <dsp:cNvPr id="0" name=""/>
        <dsp:cNvSpPr/>
      </dsp:nvSpPr>
      <dsp:spPr>
        <a:xfrm>
          <a:off x="1810054" y="2494207"/>
          <a:ext cx="1064179" cy="665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 their performance</a:t>
          </a:r>
        </a:p>
      </dsp:txBody>
      <dsp:txXfrm>
        <a:off x="1829534" y="2513687"/>
        <a:ext cx="1025219" cy="626151"/>
      </dsp:txXfrm>
    </dsp:sp>
    <dsp:sp modelId="{AF1E520B-188F-43FA-8DE6-81307E9F597A}">
      <dsp:nvSpPr>
        <dsp:cNvPr id="0" name=""/>
        <dsp:cNvSpPr/>
      </dsp:nvSpPr>
      <dsp:spPr>
        <a:xfrm>
          <a:off x="3206789" y="38"/>
          <a:ext cx="1330223" cy="66511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7030A0"/>
              </a:solidFill>
            </a:rPr>
            <a:t>Management</a:t>
          </a:r>
        </a:p>
      </dsp:txBody>
      <dsp:txXfrm>
        <a:off x="3226269" y="19518"/>
        <a:ext cx="1291263" cy="626151"/>
      </dsp:txXfrm>
    </dsp:sp>
    <dsp:sp modelId="{8E0C97A8-CCB9-4FD8-AC1C-E81212807D5B}">
      <dsp:nvSpPr>
        <dsp:cNvPr id="0" name=""/>
        <dsp:cNvSpPr/>
      </dsp:nvSpPr>
      <dsp:spPr>
        <a:xfrm>
          <a:off x="3339811" y="665150"/>
          <a:ext cx="133022" cy="498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833"/>
              </a:lnTo>
              <a:lnTo>
                <a:pt x="133022" y="498833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73B7C-6F0B-45E3-9A44-EF91B12251CE}">
      <dsp:nvSpPr>
        <dsp:cNvPr id="0" name=""/>
        <dsp:cNvSpPr/>
      </dsp:nvSpPr>
      <dsp:spPr>
        <a:xfrm>
          <a:off x="3472834" y="831428"/>
          <a:ext cx="1064179" cy="665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Gives Availability</a:t>
          </a:r>
        </a:p>
      </dsp:txBody>
      <dsp:txXfrm>
        <a:off x="3492314" y="850908"/>
        <a:ext cx="1025219" cy="626151"/>
      </dsp:txXfrm>
    </dsp:sp>
    <dsp:sp modelId="{A4FD8260-9D1D-4DAE-8835-6050C7E08A3C}">
      <dsp:nvSpPr>
        <dsp:cNvPr id="0" name=""/>
        <dsp:cNvSpPr/>
      </dsp:nvSpPr>
      <dsp:spPr>
        <a:xfrm>
          <a:off x="3339811" y="665150"/>
          <a:ext cx="133022" cy="1330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223"/>
              </a:lnTo>
              <a:lnTo>
                <a:pt x="133022" y="1330223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F1A2C-9A13-40E6-8690-242B2129B90F}">
      <dsp:nvSpPr>
        <dsp:cNvPr id="0" name=""/>
        <dsp:cNvSpPr/>
      </dsp:nvSpPr>
      <dsp:spPr>
        <a:xfrm>
          <a:off x="3472834" y="1662818"/>
          <a:ext cx="1064179" cy="665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Cancel Availability</a:t>
          </a:r>
        </a:p>
      </dsp:txBody>
      <dsp:txXfrm>
        <a:off x="3492314" y="1682298"/>
        <a:ext cx="1025219" cy="626151"/>
      </dsp:txXfrm>
    </dsp:sp>
    <dsp:sp modelId="{F1D3A6A9-17DF-4BFB-A692-16F8F4AAA814}">
      <dsp:nvSpPr>
        <dsp:cNvPr id="0" name=""/>
        <dsp:cNvSpPr/>
      </dsp:nvSpPr>
      <dsp:spPr>
        <a:xfrm>
          <a:off x="3339811" y="665150"/>
          <a:ext cx="133022" cy="2161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1613"/>
              </a:lnTo>
              <a:lnTo>
                <a:pt x="133022" y="2161613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D4B1F-4DEB-4850-B9B9-013F37BCEF13}">
      <dsp:nvSpPr>
        <dsp:cNvPr id="0" name=""/>
        <dsp:cNvSpPr/>
      </dsp:nvSpPr>
      <dsp:spPr>
        <a:xfrm>
          <a:off x="3472834" y="2494207"/>
          <a:ext cx="1064179" cy="665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View their performance</a:t>
          </a:r>
          <a:endParaRPr lang="en-US" sz="1400" kern="1200" dirty="0"/>
        </a:p>
      </dsp:txBody>
      <dsp:txXfrm>
        <a:off x="3492314" y="2513687"/>
        <a:ext cx="1025219" cy="626151"/>
      </dsp:txXfrm>
    </dsp:sp>
    <dsp:sp modelId="{C5988413-408C-42DA-A902-1D98677FF529}">
      <dsp:nvSpPr>
        <dsp:cNvPr id="0" name=""/>
        <dsp:cNvSpPr/>
      </dsp:nvSpPr>
      <dsp:spPr>
        <a:xfrm>
          <a:off x="3339811" y="665150"/>
          <a:ext cx="133022" cy="2993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3003"/>
              </a:lnTo>
              <a:lnTo>
                <a:pt x="133022" y="2993003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36550-8A5E-483D-9E3F-AD8C49AD541D}">
      <dsp:nvSpPr>
        <dsp:cNvPr id="0" name=""/>
        <dsp:cNvSpPr/>
      </dsp:nvSpPr>
      <dsp:spPr>
        <a:xfrm>
          <a:off x="3472834" y="3325597"/>
          <a:ext cx="1064179" cy="665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View department performance</a:t>
          </a:r>
        </a:p>
      </dsp:txBody>
      <dsp:txXfrm>
        <a:off x="3492314" y="3345077"/>
        <a:ext cx="1025219" cy="6261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5D089-8E06-45F0-9884-1F18BC9461B4}">
      <dsp:nvSpPr>
        <dsp:cNvPr id="0" name=""/>
        <dsp:cNvSpPr/>
      </dsp:nvSpPr>
      <dsp:spPr>
        <a:xfrm>
          <a:off x="-4523923" y="-693703"/>
          <a:ext cx="5389170" cy="5389170"/>
        </a:xfrm>
        <a:prstGeom prst="blockArc">
          <a:avLst>
            <a:gd name="adj1" fmla="val 18900000"/>
            <a:gd name="adj2" fmla="val 2700000"/>
            <a:gd name="adj3" fmla="val 401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494E8-8228-4CA5-B422-267F99414F71}">
      <dsp:nvSpPr>
        <dsp:cNvPr id="0" name=""/>
        <dsp:cNvSpPr/>
      </dsp:nvSpPr>
      <dsp:spPr>
        <a:xfrm>
          <a:off x="556465" y="400176"/>
          <a:ext cx="6402764" cy="8003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28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dirty="0">
              <a:solidFill>
                <a:schemeClr val="tx1"/>
              </a:solidFill>
              <a:effectLst/>
              <a:latin typeface="Calibri"/>
              <a:cs typeface="Calibri"/>
            </a:rPr>
            <a:t>Easy to collect the availability of the interviewers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6465" y="400176"/>
        <a:ext cx="6402764" cy="800352"/>
      </dsp:txXfrm>
    </dsp:sp>
    <dsp:sp modelId="{FD216408-A165-4A1F-ACC6-5D8B6E764934}">
      <dsp:nvSpPr>
        <dsp:cNvPr id="0" name=""/>
        <dsp:cNvSpPr/>
      </dsp:nvSpPr>
      <dsp:spPr>
        <a:xfrm>
          <a:off x="56245" y="300132"/>
          <a:ext cx="1000441" cy="1000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1B271-A220-4098-962C-251BEDC34604}">
      <dsp:nvSpPr>
        <dsp:cNvPr id="0" name=""/>
        <dsp:cNvSpPr/>
      </dsp:nvSpPr>
      <dsp:spPr>
        <a:xfrm>
          <a:off x="847393" y="1600705"/>
          <a:ext cx="6111836" cy="8003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28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Tracking performance</a:t>
          </a:r>
        </a:p>
      </dsp:txBody>
      <dsp:txXfrm>
        <a:off x="847393" y="1600705"/>
        <a:ext cx="6111836" cy="800352"/>
      </dsp:txXfrm>
    </dsp:sp>
    <dsp:sp modelId="{E97ADE2C-502B-4555-BAF7-C2418263A955}">
      <dsp:nvSpPr>
        <dsp:cNvPr id="0" name=""/>
        <dsp:cNvSpPr/>
      </dsp:nvSpPr>
      <dsp:spPr>
        <a:xfrm>
          <a:off x="347173" y="1500661"/>
          <a:ext cx="1000441" cy="1000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5D33-B41E-4F0C-A2D8-854DF637E8AD}">
      <dsp:nvSpPr>
        <dsp:cNvPr id="0" name=""/>
        <dsp:cNvSpPr/>
      </dsp:nvSpPr>
      <dsp:spPr>
        <a:xfrm>
          <a:off x="556465" y="2801234"/>
          <a:ext cx="6402764" cy="8003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28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Data is centralized </a:t>
          </a:r>
        </a:p>
      </dsp:txBody>
      <dsp:txXfrm>
        <a:off x="556465" y="2801234"/>
        <a:ext cx="6402764" cy="800352"/>
      </dsp:txXfrm>
    </dsp:sp>
    <dsp:sp modelId="{DD6E7B79-CCCC-47B3-8059-705B6C7EB56D}">
      <dsp:nvSpPr>
        <dsp:cNvPr id="0" name=""/>
        <dsp:cNvSpPr/>
      </dsp:nvSpPr>
      <dsp:spPr>
        <a:xfrm>
          <a:off x="56245" y="2701190"/>
          <a:ext cx="1000441" cy="1000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8C692-5CE6-0540-AC01-6407800CC529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A6E64-EA6B-144B-94DB-0E60C4F3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1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E19CD-2A84-A345-96E6-222E4F41D16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613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drive</a:t>
            </a:r>
          </a:p>
          <a:p>
            <a:r>
              <a:rPr lang="en-US" dirty="0"/>
              <a:t>Availability of the interviewers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6E64-EA6B-144B-94DB-0E60C4F35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2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6E64-EA6B-144B-94DB-0E60C4F358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1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6E64-EA6B-144B-94DB-0E60C4F358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3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A6E64-EA6B-144B-94DB-0E60C4F35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4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FE51-C0F1-1D42-B73F-01C09E056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3BDE6-8AFD-BA43-8892-C61848E76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AA151-AEFE-4049-A258-77C6BC0A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0802E-607A-4749-A61F-4C33EC60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F85DE-C0B9-FE43-91C7-2864AD32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5113-E3D8-E842-959C-CF47E210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52F2F-3041-7745-BDA1-2799FA038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B9BE6-ADE0-C14E-BFC4-211E7F3F7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CB5B5-61B2-6641-A7FE-0503903E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AA36F-D4C5-D94B-8C7C-512C1797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92F32-EECC-6448-910E-1CB6BB32F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55B58-155A-A745-86A5-20ECD92B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7ABDB-F7F7-874C-85C4-6D6BEDBA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21BF4-A480-E54F-9C7F-1BF4FACD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F0CDB-457D-2048-AE68-D461B472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1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>
            <a:extLst>
              <a:ext uri="{FF2B5EF4-FFF2-40B4-BE49-F238E27FC236}">
                <a16:creationId xmlns:a16="http://schemas.microsoft.com/office/drawing/2014/main" id="{81B15575-45F3-B945-95AE-F5EA7EEB2382}"/>
              </a:ext>
            </a:extLst>
          </p:cNvPr>
          <p:cNvSpPr/>
          <p:nvPr userDrawn="1"/>
        </p:nvSpPr>
        <p:spPr>
          <a:xfrm>
            <a:off x="3870251" y="0"/>
            <a:ext cx="8321749" cy="6858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69" tIns="30235" rIns="60469" bIns="30235" rtlCol="0" anchor="ctr"/>
          <a:lstStyle/>
          <a:p>
            <a:pPr algn="ctr"/>
            <a:endParaRPr lang="pl-PL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E4161-4A00-5044-9128-8CF67E3115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49165" y="5940036"/>
            <a:ext cx="3061754" cy="493831"/>
          </a:xfrm>
          <a:prstGeom prst="rect">
            <a:avLst/>
          </a:prstGeom>
        </p:spPr>
      </p:pic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4852727" y="1392762"/>
            <a:ext cx="6304549" cy="1716778"/>
          </a:xfrm>
          <a:prstGeom prst="rect">
            <a:avLst/>
          </a:prstGeom>
          <a:noFill/>
        </p:spPr>
        <p:txBody>
          <a:bodyPr wrap="square" lIns="90704" tIns="45352" rIns="90704" bIns="45352" rtlCol="0" anchor="ctr" anchorCtr="0">
            <a:spAutoFit/>
          </a:bodyPr>
          <a:lstStyle>
            <a:lvl1pPr algn="ctr">
              <a:defRPr lang="uk-UA" sz="5867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lvl="0"/>
            <a:r>
              <a:rPr lang="pl-PL" dirty="0"/>
              <a:t>Presentation t</a:t>
            </a:r>
            <a:r>
              <a:rPr lang="en-US" dirty="0" err="1"/>
              <a:t>itle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goes here</a:t>
            </a:r>
            <a:endParaRPr lang="uk-UA" dirty="0"/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3" hasCustomPrompt="1"/>
          </p:nvPr>
        </p:nvSpPr>
        <p:spPr>
          <a:xfrm>
            <a:off x="6316701" y="3628193"/>
            <a:ext cx="3304117" cy="1411816"/>
          </a:xfrm>
          <a:prstGeom prst="rect">
            <a:avLst/>
          </a:prstGeom>
        </p:spPr>
        <p:txBody>
          <a:bodyPr lIns="90704" tIns="45352" rIns="90704" bIns="45352" anchor="ctr" anchorCtr="0"/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453541" indent="0">
              <a:buFontTx/>
              <a:buNone/>
              <a:defRPr sz="2933" baseline="0">
                <a:solidFill>
                  <a:schemeClr val="tx2"/>
                </a:solidFill>
              </a:defRPr>
            </a:lvl2pPr>
            <a:lvl3pPr marL="907083" indent="0">
              <a:buFontTx/>
              <a:buNone/>
              <a:defRPr sz="2933" baseline="0">
                <a:solidFill>
                  <a:schemeClr val="tx2"/>
                </a:solidFill>
              </a:defRPr>
            </a:lvl3pPr>
            <a:lvl4pPr marL="1360625" indent="0">
              <a:buFontTx/>
              <a:buNone/>
              <a:defRPr sz="2933" baseline="0">
                <a:solidFill>
                  <a:schemeClr val="tx2"/>
                </a:solidFill>
              </a:defRPr>
            </a:lvl4pPr>
            <a:lvl5pPr marL="1814167" indent="0">
              <a:buFontTx/>
              <a:buNone/>
              <a:defRPr sz="2933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</a:t>
            </a:r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2A9AAEC-2B60-954B-96DD-3A14026F32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870325" cy="6858000"/>
          </a:xfrm>
          <a:prstGeom prst="rect">
            <a:avLst/>
          </a:prstGeom>
        </p:spPr>
        <p:txBody>
          <a:bodyPr lIns="90704" tIns="45352" rIns="90704" bIns="45352"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05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DCB63A60-0A2F-DB4D-B049-C7C4FF8ED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397" y="546557"/>
            <a:ext cx="10645935" cy="507088"/>
          </a:xfrm>
          <a:prstGeom prst="rect">
            <a:avLst/>
          </a:prstGeom>
          <a:noFill/>
        </p:spPr>
        <p:txBody>
          <a:bodyPr wrap="square" lIns="90704" tIns="45352" rIns="90704" bIns="45352" rtlCol="0" anchor="ctr" anchorCtr="0">
            <a:spAutoFit/>
          </a:bodyPr>
          <a:lstStyle>
            <a:lvl1pPr>
              <a:defRPr lang="uk-UA" sz="30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lvl="0"/>
            <a:r>
              <a:rPr lang="en-US" dirty="0"/>
              <a:t>Title goes here</a:t>
            </a:r>
            <a:endParaRPr lang="uk-UA" dirty="0"/>
          </a:p>
        </p:txBody>
      </p:sp>
      <p:cxnSp>
        <p:nvCxnSpPr>
          <p:cNvPr id="13" name="Straight Connector 1">
            <a:extLst>
              <a:ext uri="{FF2B5EF4-FFF2-40B4-BE49-F238E27FC236}">
                <a16:creationId xmlns:a16="http://schemas.microsoft.com/office/drawing/2014/main" id="{CACEC802-F2DC-9F49-B96D-08F142BA932A}"/>
              </a:ext>
            </a:extLst>
          </p:cNvPr>
          <p:cNvCxnSpPr/>
          <p:nvPr userDrawn="1"/>
        </p:nvCxnSpPr>
        <p:spPr>
          <a:xfrm>
            <a:off x="469901" y="457200"/>
            <a:ext cx="0" cy="6858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53F1C73B-9C31-DB47-9899-36D06AE8543C}"/>
              </a:ext>
            </a:extLst>
          </p:cNvPr>
          <p:cNvCxnSpPr/>
          <p:nvPr userDrawn="1"/>
        </p:nvCxnSpPr>
        <p:spPr>
          <a:xfrm>
            <a:off x="469901" y="6124657"/>
            <a:ext cx="0" cy="495300"/>
          </a:xfrm>
          <a:prstGeom prst="line">
            <a:avLst/>
          </a:prstGeom>
          <a:ln w="63500">
            <a:solidFill>
              <a:srgbClr val="81509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9D735-6908-534F-80BC-360625B39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053" y="6124657"/>
            <a:ext cx="1604152" cy="483664"/>
          </a:xfrm>
          <a:prstGeom prst="rect">
            <a:avLst/>
          </a:prstGeom>
        </p:spPr>
      </p:pic>
      <p:sp>
        <p:nvSpPr>
          <p:cNvPr id="21" name="Prostokąt 6">
            <a:extLst>
              <a:ext uri="{FF2B5EF4-FFF2-40B4-BE49-F238E27FC236}">
                <a16:creationId xmlns:a16="http://schemas.microsoft.com/office/drawing/2014/main" id="{53E3127C-A33F-8C40-A146-CFE425A7D5CC}"/>
              </a:ext>
            </a:extLst>
          </p:cNvPr>
          <p:cNvSpPr/>
          <p:nvPr userDrawn="1"/>
        </p:nvSpPr>
        <p:spPr>
          <a:xfrm>
            <a:off x="11718789" y="0"/>
            <a:ext cx="473211" cy="6858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69" tIns="30235" rIns="60469" bIns="30235" rtlCol="0" anchor="ctr"/>
          <a:lstStyle/>
          <a:p>
            <a:pPr algn="ctr"/>
            <a:endParaRPr lang="pl-PL" sz="1200"/>
          </a:p>
        </p:txBody>
      </p:sp>
      <p:pic>
        <p:nvPicPr>
          <p:cNvPr id="22" name="Obraz 9">
            <a:extLst>
              <a:ext uri="{FF2B5EF4-FFF2-40B4-BE49-F238E27FC236}">
                <a16:creationId xmlns:a16="http://schemas.microsoft.com/office/drawing/2014/main" id="{EB4B66BA-85FB-2740-B8B5-E4B5CD2A30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30" y="200665"/>
            <a:ext cx="342333" cy="37714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61A9943-D89F-864D-B1A2-49D9072963BA}"/>
              </a:ext>
            </a:extLst>
          </p:cNvPr>
          <p:cNvSpPr/>
          <p:nvPr userDrawn="1"/>
        </p:nvSpPr>
        <p:spPr>
          <a:xfrm>
            <a:off x="11770366" y="6354321"/>
            <a:ext cx="404248" cy="348383"/>
          </a:xfrm>
          <a:prstGeom prst="rect">
            <a:avLst/>
          </a:prstGeom>
        </p:spPr>
        <p:txBody>
          <a:bodyPr wrap="none" lIns="60469" tIns="30235" rIns="60469" bIns="30235">
            <a:spAutoFit/>
          </a:bodyPr>
          <a:lstStyle/>
          <a:p>
            <a:fld id="{E5B4EB64-54DE-40F8-9354-51A55C032A93}" type="slidenum">
              <a:rPr lang="pl-PL" sz="1867" b="1" smtClean="0">
                <a:solidFill>
                  <a:schemeClr val="bg1"/>
                </a:solidFill>
              </a:rPr>
              <a:pPr/>
              <a:t>‹#›</a:t>
            </a:fld>
            <a:endParaRPr lang="pl-PL" sz="1200"/>
          </a:p>
        </p:txBody>
      </p:sp>
    </p:spTree>
    <p:extLst>
      <p:ext uri="{BB962C8B-B14F-4D97-AF65-F5344CB8AC3E}">
        <p14:creationId xmlns:p14="http://schemas.microsoft.com/office/powerpoint/2010/main" val="205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10">
            <a:extLst>
              <a:ext uri="{FF2B5EF4-FFF2-40B4-BE49-F238E27FC236}">
                <a16:creationId xmlns:a16="http://schemas.microsoft.com/office/drawing/2014/main" id="{8B9F059C-04F3-8746-914A-2F23F849AB26}"/>
              </a:ext>
            </a:extLst>
          </p:cNvPr>
          <p:cNvSpPr/>
          <p:nvPr/>
        </p:nvSpPr>
        <p:spPr>
          <a:xfrm>
            <a:off x="1" y="0"/>
            <a:ext cx="7088373" cy="6858000"/>
          </a:xfrm>
          <a:prstGeom prst="rect">
            <a:avLst/>
          </a:prstGeom>
          <a:solidFill>
            <a:srgbClr val="8C5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69" tIns="30235" rIns="60469" bIns="30235" rtlCol="0" anchor="ctr"/>
          <a:lstStyle/>
          <a:p>
            <a:pPr algn="ctr"/>
            <a:endParaRPr lang="pl-PL" sz="1200"/>
          </a:p>
        </p:txBody>
      </p:sp>
      <p:sp>
        <p:nvSpPr>
          <p:cNvPr id="34" name="Picture Placeholder 38">
            <a:extLst>
              <a:ext uri="{FF2B5EF4-FFF2-40B4-BE49-F238E27FC236}">
                <a16:creationId xmlns:a16="http://schemas.microsoft.com/office/drawing/2014/main" id="{C3DEE2CE-5ADA-914A-A6D4-402AC05FF6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8372" y="0"/>
            <a:ext cx="510362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5E7584-F5F1-A84A-8BA2-03533636A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72" y="5130009"/>
            <a:ext cx="3816431" cy="615554"/>
          </a:xfrm>
          <a:prstGeom prst="rect">
            <a:avLst/>
          </a:prstGeom>
        </p:spPr>
      </p:pic>
      <p:sp>
        <p:nvSpPr>
          <p:cNvPr id="28" name="pole tekstowe 1">
            <a:extLst>
              <a:ext uri="{FF2B5EF4-FFF2-40B4-BE49-F238E27FC236}">
                <a16:creationId xmlns:a16="http://schemas.microsoft.com/office/drawing/2014/main" id="{1EBCD86C-CC45-DE44-BB25-964DCBBDDEA4}"/>
              </a:ext>
            </a:extLst>
          </p:cNvPr>
          <p:cNvSpPr txBox="1"/>
          <p:nvPr/>
        </p:nvSpPr>
        <p:spPr>
          <a:xfrm>
            <a:off x="2125234" y="1944817"/>
            <a:ext cx="3303045" cy="738169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+mj-lt"/>
              </a:rPr>
              <a:t>Thank you</a:t>
            </a:r>
            <a:endParaRPr lang="pl-PL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pole tekstowe 1">
            <a:extLst>
              <a:ext uri="{FF2B5EF4-FFF2-40B4-BE49-F238E27FC236}">
                <a16:creationId xmlns:a16="http://schemas.microsoft.com/office/drawing/2014/main" id="{C8ECBCAB-DBDC-2F41-A995-8A39A948BEC0}"/>
              </a:ext>
            </a:extLst>
          </p:cNvPr>
          <p:cNvSpPr txBox="1"/>
          <p:nvPr/>
        </p:nvSpPr>
        <p:spPr>
          <a:xfrm>
            <a:off x="2141543" y="2565005"/>
            <a:ext cx="3779161" cy="604927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pl-PL" sz="3534">
                <a:solidFill>
                  <a:schemeClr val="bg1"/>
                </a:solidFill>
              </a:rPr>
              <a:t>for </a:t>
            </a:r>
            <a:r>
              <a:rPr lang="pl-PL" sz="3534" err="1">
                <a:solidFill>
                  <a:schemeClr val="bg1"/>
                </a:solidFill>
              </a:rPr>
              <a:t>your</a:t>
            </a:r>
            <a:r>
              <a:rPr lang="pl-PL" sz="3534">
                <a:solidFill>
                  <a:schemeClr val="bg1"/>
                </a:solidFill>
              </a:rPr>
              <a:t> </a:t>
            </a:r>
            <a:r>
              <a:rPr lang="pl-PL" sz="3534" err="1">
                <a:solidFill>
                  <a:schemeClr val="bg1"/>
                </a:solidFill>
              </a:rPr>
              <a:t>time</a:t>
            </a:r>
            <a:endParaRPr lang="pl-PL" sz="3534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E1AD-CBAA-4848-8B6D-F630CB5C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C08F-67AF-964D-AAF9-97DF2FA0E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B1789-0EB2-9D4F-883E-9D2E70E6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52A64-4B0B-984B-B33B-94AD74A3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4E82B-61DE-AB40-A6AE-48171FB2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6729-6AD2-2D43-BF32-7E8CE687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65BF7-5C67-2F40-9A4A-82348A2FC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DCD2F-98E6-7C43-8636-C16BAC28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9252E-FEB9-BC4F-8922-019C05DC7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5BB1-3726-6641-9F3F-FD61952E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9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1C75-D54A-F34F-90AA-C8F7E223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A77E4-0C1E-284E-8350-6B5721F5D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A4C5F-ED64-C14B-8E79-E98E9AB2C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D405B-3ED1-644B-881A-A904ED58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7CB19-2CC8-3E43-8735-849064AB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4952C-A5E9-8A46-9602-9EAEE2E6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97CC-597B-7A45-8479-B6A8D9EDF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FE9AD-4AF3-CA49-8CEE-E5ECFAA97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0ACDE-ACC3-484B-8188-3344B3AA2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88EBF-F9C4-5345-891A-B8D0E9BA0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8E19B-E311-AD43-96E0-F990D73E9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7C03E-B4DC-B84B-8F32-81AD6FEF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8CCF3-6249-6B4C-9F2C-B8220B10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27DBEF-6C3E-4F49-9AA9-25F4D0E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80A4-22BE-CE4B-951C-84E43A2E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EFA9F-094E-844B-B146-8018F693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FFBAB-9B6B-0949-9413-A1D5C8A4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01D0C-DEDF-3241-8D56-0ED8CDAD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D4AEA-FB49-7B43-A8D7-6DCF73EFE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AC87A-8233-904A-A4C3-21F62EFC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D83F-9E9B-E043-9925-EBB71DF7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6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7D2E-15DA-B947-92C8-70EEEE0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C49B2-A0AE-7645-9237-C8AF57CF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40312-3DC8-8D47-954C-B69B786A1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1554B-7E8D-A54F-88D7-3B30BEB02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6C95B-2886-EB4E-97CA-32B86F5C9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A6FED-D869-C24C-8B4D-4456F05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0C29-15B3-424F-A769-6E769220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F0A53-30F9-4F42-B64F-B1966DFA3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56C46-EF1B-1044-B8AE-83D3BD059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06D8C-0F07-DF4C-9B42-7064FE34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D546B-1409-A546-9DFF-21B5927DE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77FE8-33EA-534A-877C-6CE61FA8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4BE92-389B-0341-B6CB-DFC75319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CFD36-B6E1-3D46-871A-AE04116A7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4BFA8-1493-1B43-A896-2DD3D63C9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69190-6A13-034E-92A6-8400565D510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602DB-A231-A441-8A07-2D9F5DA83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D0E97-533E-584C-B315-8B57D7564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FF79-6540-2F4E-9250-0A9D95AD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6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p14:dur="0">
        <p14:prism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4.217.145/" TargetMode="External"/><Relationship Id="rId2" Type="http://schemas.openxmlformats.org/officeDocument/2006/relationships/hyperlink" Target="http://172.24.217.145/IMS-Angular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amAlpha01/Project/tree/master/SonarQube%20Screenshots" TargetMode="External"/><Relationship Id="rId3" Type="http://schemas.openxmlformats.org/officeDocument/2006/relationships/hyperlink" Target="https://localhost:7072/swagger%20&#8203;" TargetMode="External"/><Relationship Id="rId7" Type="http://schemas.openxmlformats.org/officeDocument/2006/relationships/hyperlink" Target="Project/Revised%20Plan.xlsx%20at%20master%20&#183;&#160;TeamAlpha01/Project%20(github.com)&#8203;" TargetMode="External"/><Relationship Id="rId2" Type="http://schemas.openxmlformats.org/officeDocument/2006/relationships/hyperlink" Target="Project/Requirements/Prototype%20at&#160;master%20&#183;%20TeamAlpha01/Project&#160;(github.com)&#8203;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Project/Design/Low%20Level%20at%20master%20&#183;&#160;TeamAlpha01/Project%20(github.com)&#8203;" TargetMode="External"/><Relationship Id="rId5" Type="http://schemas.openxmlformats.org/officeDocument/2006/relationships/hyperlink" Target="https://github.com/TeamAlpha01/Project/blob/master/Testing/Revised%20Plan.xlsx" TargetMode="External"/><Relationship Id="rId4" Type="http://schemas.openxmlformats.org/officeDocument/2006/relationships/hyperlink" Target="Project/Design/Data%20Model%20at%20master%20&#183;&#160;TeamAlpha01/Project%20(github.com)&#8203;" TargetMode="External"/><Relationship Id="rId9" Type="http://schemas.openxmlformats.org/officeDocument/2006/relationships/hyperlink" Target="Project/Document%20at%20master%20&#183;&#160;TeamAlpha01/Project%20(github.com)&#8203;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477" y="2170041"/>
            <a:ext cx="7876673" cy="1712033"/>
          </a:xfrm>
        </p:spPr>
        <p:txBody>
          <a:bodyPr/>
          <a:lstStyle/>
          <a:p>
            <a:r>
              <a:rPr lang="en-US" sz="5850" dirty="0">
                <a:latin typeface="Calibri"/>
                <a:cs typeface="Calibri"/>
              </a:rPr>
              <a:t>INTERVIEW MANAGEMENT SYSTEM</a:t>
            </a:r>
            <a:endParaRPr lang="en-US" dirty="0"/>
          </a:p>
        </p:txBody>
      </p:sp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19694B-F589-C10C-3CD1-B50FA62F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0" y="2473975"/>
            <a:ext cx="3422209" cy="110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6788-0B21-46C0-AD95-DC3EBF9D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CA00C-EB6C-490E-88D9-7A947A5E7C72}"/>
              </a:ext>
            </a:extLst>
          </p:cNvPr>
          <p:cNvSpPr txBox="1"/>
          <p:nvPr/>
        </p:nvSpPr>
        <p:spPr>
          <a:xfrm>
            <a:off x="786168" y="2218603"/>
            <a:ext cx="883360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Website                                   :  </a:t>
            </a:r>
            <a:r>
              <a:rPr lang="en-US" sz="2200" b="0" i="0" u="none" strike="noStrike" dirty="0">
                <a:effectLst/>
                <a:hlinkClick r:id="rId2"/>
              </a:rPr>
              <a:t>Click Here</a:t>
            </a:r>
            <a:r>
              <a:rPr lang="en-US" sz="2200" b="0" i="0" dirty="0">
                <a:solidFill>
                  <a:srgbClr val="000000"/>
                </a:solidFill>
                <a:effectLst/>
                <a:hlinkClick r:id="rId2"/>
              </a:rPr>
              <a:t>​</a:t>
            </a:r>
            <a:endParaRPr lang="en-US" sz="22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000000"/>
              </a:solidFill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200" dirty="0"/>
              <a:t>Swagger </a:t>
            </a:r>
            <a:r>
              <a:rPr lang="en-US" sz="2200" b="0" i="0" u="none" strike="noStrike" dirty="0">
                <a:effectLst/>
              </a:rPr>
              <a:t>Documentation      :  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​</a:t>
            </a:r>
            <a:r>
              <a:rPr lang="en-US" sz="2200" b="0" i="0" dirty="0">
                <a:solidFill>
                  <a:srgbClr val="000000"/>
                </a:solidFill>
                <a:effectLst/>
                <a:hlinkClick r:id="rId3"/>
              </a:rPr>
              <a:t>Click Here</a:t>
            </a:r>
            <a:endParaRPr lang="en-US" sz="22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6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2D00-0A9A-4E10-A8F8-8983876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LEASONS LEARNED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DC1A2-F760-4CDD-BA56-B4F1F0A8B1B4}"/>
              </a:ext>
            </a:extLst>
          </p:cNvPr>
          <p:cNvSpPr txBox="1"/>
          <p:nvPr/>
        </p:nvSpPr>
        <p:spPr>
          <a:xfrm>
            <a:off x="796119" y="1241569"/>
            <a:ext cx="970507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Understand the system end to end.</a:t>
            </a:r>
            <a:r>
              <a:rPr lang="en-US" sz="2000" b="0" i="0" dirty="0">
                <a:effectLst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Collect the requirements properly.</a:t>
            </a:r>
            <a:r>
              <a:rPr lang="en-US" sz="2000" b="0" i="0" dirty="0">
                <a:effectLst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Think as an end user while designing a system.</a:t>
            </a:r>
            <a:r>
              <a:rPr lang="en-US" sz="2000" b="0" i="0" dirty="0">
                <a:effectLst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Don't forget to address Non – Functional Requirements.</a:t>
            </a:r>
            <a:r>
              <a:rPr lang="en-US" sz="2000" b="0" i="0" dirty="0">
                <a:effectLst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Learned to work as a team with responsibilities.</a:t>
            </a:r>
            <a:r>
              <a:rPr lang="en-US" sz="2000" b="0" i="0" dirty="0">
                <a:effectLst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Always keep a backup of our work.</a:t>
            </a:r>
            <a:r>
              <a:rPr lang="en-US" sz="2000" b="0" i="0" dirty="0">
                <a:effectLst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To respect others time in our team.</a:t>
            </a:r>
            <a:r>
              <a:rPr lang="en-US" sz="2000" b="0" i="0" dirty="0">
                <a:effectLst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To avoid conflicts and to resolve conflicts. </a:t>
            </a:r>
            <a:r>
              <a:rPr lang="en-US" sz="2000" b="0" i="0" dirty="0">
                <a:effectLst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algn="l" rtl="0" fontAlgn="base"/>
            <a:endParaRPr lang="en-US" sz="2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74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EF6D4-75E9-425C-B270-8007B3E5A65B}"/>
              </a:ext>
            </a:extLst>
          </p:cNvPr>
          <p:cNvSpPr txBox="1"/>
          <p:nvPr/>
        </p:nvSpPr>
        <p:spPr>
          <a:xfrm>
            <a:off x="771516" y="521269"/>
            <a:ext cx="85520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To value the customer inputs and make use of it.</a:t>
            </a:r>
            <a:r>
              <a:rPr lang="en-US" sz="2000" b="0" i="0" dirty="0">
                <a:effectLst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To identify the bugs earlier.</a:t>
            </a:r>
            <a:r>
              <a:rPr lang="en-US" sz="2000" b="0" i="0" dirty="0">
                <a:effectLst/>
              </a:rPr>
              <a:t>​</a:t>
            </a:r>
            <a:endParaRPr lang="en-US" sz="2000" b="0" i="0" u="none" strike="noStrike" dirty="0">
              <a:effectLst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Never assume.</a:t>
            </a:r>
            <a:r>
              <a:rPr lang="en-US" sz="2000" b="0" i="0" dirty="0">
                <a:effectLst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Learned how to use testing tools.</a:t>
            </a:r>
            <a:r>
              <a:rPr lang="en-US" sz="2000" b="0" i="0" dirty="0">
                <a:effectLst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Plan with your team before executing new feature.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Don't hesitate to ask questions.</a:t>
            </a:r>
            <a:r>
              <a:rPr lang="en-US" sz="2000" b="0" i="0" dirty="0">
                <a:effectLst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Team meetings are always important to track the works.</a:t>
            </a:r>
            <a:r>
              <a:rPr lang="en-US" sz="2000" b="0" i="0" dirty="0">
                <a:effectLst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Brainstorming is very important to share ideas.</a:t>
            </a:r>
            <a:r>
              <a:rPr lang="en-US" sz="2000" b="0" i="0" dirty="0">
                <a:effectLst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Always update MOM to track the meeting updates.</a:t>
            </a:r>
            <a:endParaRPr lang="en-US" sz="2000" b="0" i="0" dirty="0"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A23CEC-F43A-4504-9A9F-BED4739A1196}"/>
              </a:ext>
            </a:extLst>
          </p:cNvPr>
          <p:cNvSpPr txBox="1">
            <a:spLocks/>
          </p:cNvSpPr>
          <p:nvPr/>
        </p:nvSpPr>
        <p:spPr>
          <a:xfrm>
            <a:off x="3653470" y="6153580"/>
            <a:ext cx="6288545" cy="368589"/>
          </a:xfrm>
          <a:prstGeom prst="rect">
            <a:avLst/>
          </a:prstGeom>
          <a:noFill/>
        </p:spPr>
        <p:txBody>
          <a:bodyPr vert="horz" wrap="square" lIns="90704" tIns="45352" rIns="90704" bIns="45352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000" dirty="0">
                <a:solidFill>
                  <a:srgbClr val="7030A0"/>
                </a:solidFill>
              </a:rPr>
              <a:t>“Time sheet is the mirror for your career growth.”</a:t>
            </a:r>
          </a:p>
        </p:txBody>
      </p:sp>
    </p:spTree>
    <p:extLst>
      <p:ext uri="{BB962C8B-B14F-4D97-AF65-F5344CB8AC3E}">
        <p14:creationId xmlns:p14="http://schemas.microsoft.com/office/powerpoint/2010/main" val="151589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E82E-AA99-4120-9C49-318440788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221" y="2689954"/>
            <a:ext cx="6304549" cy="904185"/>
          </a:xfrm>
        </p:spPr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414F5AE-6778-466F-8B5E-831EC86AA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1" r="54236"/>
          <a:stretch/>
        </p:blipFill>
        <p:spPr>
          <a:xfrm>
            <a:off x="-1" y="0"/>
            <a:ext cx="478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197" y="609626"/>
            <a:ext cx="10645935" cy="497791"/>
          </a:xfrm>
        </p:spPr>
        <p:txBody>
          <a:bodyPr/>
          <a:lstStyle/>
          <a:p>
            <a:r>
              <a:rPr lang="en-US" sz="2900" dirty="0">
                <a:solidFill>
                  <a:srgbClr val="7030A0"/>
                </a:solidFill>
                <a:latin typeface="Calibri"/>
                <a:cs typeface="Calibri"/>
              </a:rPr>
              <a:t>TEAM MEMBERS</a:t>
            </a:r>
            <a:endParaRPr lang="en-US" sz="2900" dirty="0">
              <a:solidFill>
                <a:srgbClr val="7030A0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CB374-BF92-853B-3816-A0DD825C16B1}"/>
              </a:ext>
            </a:extLst>
          </p:cNvPr>
          <p:cNvSpPr txBox="1"/>
          <p:nvPr/>
        </p:nvSpPr>
        <p:spPr>
          <a:xfrm>
            <a:off x="742705" y="1613217"/>
            <a:ext cx="1028923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Aravindhan Ra </a:t>
            </a:r>
            <a:r>
              <a:rPr lang="en-US" sz="2400" b="0" i="0" dirty="0">
                <a:effectLst/>
                <a:latin typeface="Calibri"/>
                <a:cs typeface="Times New Roman"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Darshana A</a:t>
            </a:r>
            <a:r>
              <a:rPr lang="en-US" sz="2400" b="0" i="0" dirty="0">
                <a:effectLst/>
                <a:latin typeface="Calibri"/>
                <a:cs typeface="Times New Roman"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Deepika S</a:t>
            </a:r>
            <a:r>
              <a:rPr lang="en-US" sz="2400" b="0" i="0" dirty="0">
                <a:effectLst/>
                <a:latin typeface="Calibri"/>
                <a:cs typeface="Times New Roman"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Gokul P</a:t>
            </a:r>
            <a:r>
              <a:rPr lang="en-US" sz="2400" b="0" i="0" dirty="0">
                <a:effectLst/>
                <a:latin typeface="Calibri"/>
                <a:cs typeface="Times New Roman"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Kumaresh K S</a:t>
            </a:r>
            <a:r>
              <a:rPr lang="en-US" sz="2400" b="0" i="0" dirty="0">
                <a:effectLst/>
                <a:latin typeface="Calibri"/>
                <a:cs typeface="Times New Roman"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Prithviraj S P</a:t>
            </a:r>
            <a:r>
              <a:rPr lang="en-US" sz="2400" b="0" i="0" dirty="0">
                <a:effectLst/>
                <a:latin typeface="Calibri"/>
                <a:cs typeface="Times New Roman"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Remuki J S</a:t>
            </a:r>
            <a:r>
              <a:rPr lang="en-US" sz="2400" b="0" i="0" dirty="0">
                <a:effectLst/>
                <a:latin typeface="Calibri"/>
                <a:cs typeface="Times New Roman"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Sheik Fareeth H</a:t>
            </a:r>
            <a:r>
              <a:rPr lang="en-US" sz="2400" b="0" i="0" dirty="0">
                <a:effectLst/>
                <a:latin typeface="Calibri"/>
                <a:cs typeface="Times New Roman"/>
              </a:rPr>
              <a:t>​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Vinoth J</a:t>
            </a:r>
            <a:r>
              <a:rPr lang="en-IN" sz="2400" b="0" i="0" dirty="0">
                <a:effectLst/>
                <a:latin typeface="Calibri"/>
                <a:cs typeface="Times New Roman"/>
              </a:rPr>
              <a:t>​</a:t>
            </a:r>
            <a:endParaRPr lang="en-US" sz="2400" b="0" i="0" dirty="0">
              <a:effectLst/>
              <a:latin typeface="Calibri"/>
              <a:cs typeface="Times New Roman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cs typeface="Times New Roman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Calibri"/>
              <a:cs typeface="Times New Roman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cs typeface="Times New Roman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Calibri"/>
              <a:cs typeface="Times New Roman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cs typeface="Times New Roman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Calibri"/>
              <a:cs typeface="Times New Roman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cs typeface="Times New Roman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Calibri"/>
              <a:cs typeface="Times New Roman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cs typeface="Times New Roman"/>
            </a:endParaRPr>
          </a:p>
          <a:p>
            <a:pPr rtl="0" fontAlgn="base"/>
            <a:endParaRPr lang="en-US" sz="2400" dirty="0">
              <a:latin typeface="Calibri"/>
              <a:cs typeface="Times New Roman"/>
            </a:endParaRPr>
          </a:p>
          <a:p>
            <a:pPr rtl="0" fontAlgn="base"/>
            <a:endParaRPr lang="en-US" sz="2400" b="0" i="0" dirty="0">
              <a:effectLst/>
              <a:latin typeface="Calibri"/>
              <a:cs typeface="Times New Roman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effectLst/>
                <a:latin typeface="Calibri"/>
                <a:cs typeface="Times New Roman"/>
              </a:rPr>
              <a:t>Project Duration in Days :</a:t>
            </a:r>
            <a:r>
              <a:rPr lang="en-IN" sz="2400" dirty="0">
                <a:latin typeface="Calibri"/>
                <a:cs typeface="Times New Roman"/>
              </a:rPr>
              <a:t> 45</a:t>
            </a:r>
            <a:r>
              <a:rPr lang="en-US" sz="2400" dirty="0">
                <a:latin typeface="Calibri"/>
                <a:cs typeface="Times New Roman"/>
              </a:rPr>
              <a:t> </a:t>
            </a:r>
            <a:r>
              <a:rPr lang="en-US" sz="2400" b="0" i="0" u="none" strike="noStrike" dirty="0">
                <a:effectLst/>
                <a:latin typeface="Calibri"/>
                <a:cs typeface="Times New Roman"/>
              </a:rPr>
              <a:t>days</a:t>
            </a:r>
            <a:endParaRPr lang="en-IN" sz="2400" b="0" i="0" dirty="0">
              <a:effectLst/>
              <a:latin typeface="Calibri"/>
              <a:cs typeface="Times New Roman"/>
            </a:endParaRPr>
          </a:p>
          <a:p>
            <a:endParaRPr lang="en-GB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88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8B4F-96E5-4420-BA39-5CAD3C7F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 u="none" strike="noStrike" dirty="0">
                <a:solidFill>
                  <a:srgbClr val="7030A0"/>
                </a:solidFill>
                <a:effectLst/>
                <a:latin typeface="+mn-lt"/>
              </a:rPr>
              <a:t>EXISTING CHALLENGES</a:t>
            </a:r>
            <a:r>
              <a:rPr lang="en-IN" i="0" dirty="0">
                <a:solidFill>
                  <a:srgbClr val="7030A0"/>
                </a:solidFill>
                <a:effectLst/>
                <a:latin typeface="+mn-lt"/>
              </a:rPr>
              <a:t>​</a:t>
            </a:r>
            <a:endParaRPr lang="en-US" dirty="0">
              <a:solidFill>
                <a:srgbClr val="7030A0"/>
              </a:solidFill>
              <a:latin typeface="+mn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5EF1F6-D2B4-4396-B01B-D9DACAA89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515834"/>
              </p:ext>
            </p:extLst>
          </p:nvPr>
        </p:nvGraphicFramePr>
        <p:xfrm>
          <a:off x="1112672" y="1492697"/>
          <a:ext cx="6090313" cy="3852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56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9BEF-118C-4251-B05E-66EB0982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rgbClr val="7030A0"/>
                </a:solidFill>
                <a:effectLst/>
                <a:latin typeface="Calibri"/>
                <a:cs typeface="Calibri"/>
              </a:rPr>
              <a:t>ABOUT THIS APPLICATION</a:t>
            </a:r>
            <a:endParaRPr lang="en-US" dirty="0">
              <a:solidFill>
                <a:srgbClr val="7030A0"/>
              </a:solidFill>
              <a:latin typeface="Calibri"/>
              <a:cs typeface="Calibr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D1AB27-4DFB-4FA9-8645-A18851EFF9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6022299"/>
              </p:ext>
            </p:extLst>
          </p:nvPr>
        </p:nvGraphicFramePr>
        <p:xfrm>
          <a:off x="0" y="1428143"/>
          <a:ext cx="7152565" cy="4528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072CE95-D143-425C-A087-02F12019C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841914"/>
              </p:ext>
            </p:extLst>
          </p:nvPr>
        </p:nvGraphicFramePr>
        <p:xfrm>
          <a:off x="4126364" y="1439109"/>
          <a:ext cx="6081023" cy="3990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0089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CAF7-3EA0-4F61-AECE-E9F0C575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F4CB-8B59-45A7-B989-06E1014CF673}"/>
              </a:ext>
            </a:extLst>
          </p:cNvPr>
          <p:cNvSpPr txBox="1"/>
          <p:nvPr/>
        </p:nvSpPr>
        <p:spPr>
          <a:xfrm>
            <a:off x="4805955" y="202224"/>
            <a:ext cx="9761941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endParaRPr lang="en-US" sz="2200" b="0" i="0" dirty="0">
              <a:effectLst/>
              <a:latin typeface="Calibri"/>
              <a:cs typeface="Calibri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943CD49-C587-4496-84ED-79F45D100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472964"/>
              </p:ext>
            </p:extLst>
          </p:nvPr>
        </p:nvGraphicFramePr>
        <p:xfrm>
          <a:off x="1127836" y="1428118"/>
          <a:ext cx="7013434" cy="4001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1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0853-9738-4BF8-8E67-E3B753D2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SYSTEM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71F13-DB2E-4DA3-936E-2474DC78D245}"/>
              </a:ext>
            </a:extLst>
          </p:cNvPr>
          <p:cNvSpPr txBox="1"/>
          <p:nvPr/>
        </p:nvSpPr>
        <p:spPr>
          <a:xfrm>
            <a:off x="824552" y="1450075"/>
            <a:ext cx="10264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2D8C9E4-AA06-4CF7-9FBB-D08823B4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80" y="1053645"/>
            <a:ext cx="9568597" cy="49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2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37C8-7CEE-42FC-9D64-8A64BEB5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EXECUTION JOURNEY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F1F13-6070-41F7-BB25-FDEFCD453C4D}"/>
              </a:ext>
            </a:extLst>
          </p:cNvPr>
          <p:cNvSpPr txBox="1"/>
          <p:nvPr/>
        </p:nvSpPr>
        <p:spPr>
          <a:xfrm>
            <a:off x="720299" y="1147324"/>
            <a:ext cx="10536033" cy="5170646"/>
          </a:xfrm>
          <a:prstGeom prst="rect">
            <a:avLst/>
          </a:prstGeom>
          <a:noFill/>
        </p:spPr>
        <p:txBody>
          <a:bodyPr wrap="square" lIns="91440" tIns="45720" rIns="91440" bIns="45720" numCol="2" anchor="t">
            <a:spAutoFit/>
          </a:bodyPr>
          <a:lstStyle/>
          <a:p>
            <a:pPr algn="l" rtl="0" fontAlgn="base"/>
            <a:endParaRPr lang="en-US" sz="22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Functional and Non-Functional Requirements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User stories</a:t>
            </a:r>
            <a:r>
              <a:rPr lang="en-IN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Data model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Wireframe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HTML Template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cs typeface="Calibri"/>
              </a:rPr>
              <a:t>High level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Low level design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Angular Components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Web API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Integration</a:t>
            </a:r>
            <a:r>
              <a:rPr lang="en-IN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Unit Testing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algn="l" rtl="0" fontAlgn="base"/>
            <a:endParaRPr lang="en-US" sz="2200" b="0" i="0" dirty="0">
              <a:solidFill>
                <a:srgbClr val="242424"/>
              </a:solidFill>
              <a:effectLst/>
              <a:latin typeface="Calibri"/>
              <a:cs typeface="Calibri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Test scenarios</a:t>
            </a:r>
            <a:endParaRPr lang="en-US" sz="2200" b="0" i="0" u="none" strike="noStrike" dirty="0">
              <a:solidFill>
                <a:srgbClr val="242424"/>
              </a:solidFill>
              <a:effectLst/>
              <a:latin typeface="Calibri"/>
              <a:cs typeface="Calibri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SonarQube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JMeter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Linting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Light House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Deployment in IIS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Set-up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5977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D184-AA46-4501-9FEE-87D43C0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ARTIFACTS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F57F12-8F48-4B52-865A-D8481ACC6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0614472"/>
              </p:ext>
            </p:extLst>
          </p:nvPr>
        </p:nvGraphicFramePr>
        <p:xfrm>
          <a:off x="1308289" y="1649104"/>
          <a:ext cx="9250150" cy="396023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625075">
                  <a:extLst>
                    <a:ext uri="{9D8B030D-6E8A-4147-A177-3AD203B41FA5}">
                      <a16:colId xmlns:a16="http://schemas.microsoft.com/office/drawing/2014/main" val="1403487667"/>
                    </a:ext>
                  </a:extLst>
                </a:gridCol>
                <a:gridCol w="4625075">
                  <a:extLst>
                    <a:ext uri="{9D8B030D-6E8A-4147-A177-3AD203B41FA5}">
                      <a16:colId xmlns:a16="http://schemas.microsoft.com/office/drawing/2014/main" val="3894065528"/>
                    </a:ext>
                  </a:extLst>
                </a:gridCol>
              </a:tblGrid>
              <a:tr h="229717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800" b="1" baseline="0" dirty="0">
                          <a:effectLst/>
                        </a:rPr>
                        <a:t>Areas</a:t>
                      </a:r>
                      <a:r>
                        <a:rPr lang="en-IN" sz="1300" dirty="0">
                          <a:effectLst/>
                        </a:rPr>
                        <a:t>​</a:t>
                      </a:r>
                      <a:endParaRPr lang="en-IN" sz="15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800" b="1" dirty="0">
                          <a:effectLst/>
                        </a:rPr>
                        <a:t>Link</a:t>
                      </a:r>
                      <a:r>
                        <a:rPr lang="en-IN" sz="1300" dirty="0">
                          <a:effectLst/>
                        </a:rPr>
                        <a:t>​</a:t>
                      </a:r>
                      <a:endParaRPr lang="en-IN" sz="15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extLst>
                  <a:ext uri="{0D108BD9-81ED-4DB2-BD59-A6C34878D82A}">
                    <a16:rowId xmlns:a16="http://schemas.microsoft.com/office/drawing/2014/main" val="1837862835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500" b="1" dirty="0">
                          <a:effectLst/>
                        </a:rPr>
                        <a:t>Requirement – User Stories, Wireframes, Data Flow​</a:t>
                      </a:r>
                      <a:endParaRPr lang="en-IN" sz="15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"/>
                        </a:rPr>
                        <a:t>Click Here</a:t>
                      </a:r>
                      <a:endParaRPr lang="en-IN" sz="15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4228" marR="74228" marT="37114" marB="37114"/>
                </a:tc>
                <a:extLst>
                  <a:ext uri="{0D108BD9-81ED-4DB2-BD59-A6C34878D82A}">
                    <a16:rowId xmlns:a16="http://schemas.microsoft.com/office/drawing/2014/main" val="2713245483"/>
                  </a:ext>
                </a:extLst>
              </a:tr>
              <a:tr h="320733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500" b="1" dirty="0">
                          <a:effectLst/>
                        </a:rPr>
                        <a:t>Swagger - API​</a:t>
                      </a:r>
                      <a:endParaRPr lang="en-IN" sz="15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hlinkClick r:id="rId3"/>
                        </a:rPr>
                        <a:t>Click Here</a:t>
                      </a:r>
                      <a:endParaRPr lang="en-IN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extLst>
                  <a:ext uri="{0D108BD9-81ED-4DB2-BD59-A6C34878D82A}">
                    <a16:rowId xmlns:a16="http://schemas.microsoft.com/office/drawing/2014/main" val="4249050807"/>
                  </a:ext>
                </a:extLst>
              </a:tr>
              <a:tr h="59082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500" b="1" dirty="0">
                          <a:effectLst/>
                        </a:rPr>
                        <a:t>Data Model – EAR (Entity Attribute Relationship)</a:t>
                      </a:r>
                      <a:r>
                        <a:rPr lang="en-IN" sz="1500" dirty="0">
                          <a:effectLst/>
                        </a:rPr>
                        <a:t>​</a:t>
                      </a:r>
                      <a:endParaRPr lang="en-IN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500" u="sng" strike="noStrike" dirty="0">
                          <a:effectLst/>
                          <a:hlinkClick r:id="rId4"/>
                        </a:rPr>
                        <a:t>Click Here</a:t>
                      </a:r>
                      <a:endParaRPr lang="en-IN" sz="1500" b="0" i="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228" marR="74228" marT="37114" marB="37114"/>
                </a:tc>
                <a:extLst>
                  <a:ext uri="{0D108BD9-81ED-4DB2-BD59-A6C34878D82A}">
                    <a16:rowId xmlns:a16="http://schemas.microsoft.com/office/drawing/2014/main" val="4239378424"/>
                  </a:ext>
                </a:extLst>
              </a:tr>
              <a:tr h="22971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500" b="1" dirty="0">
                          <a:effectLst/>
                        </a:rPr>
                        <a:t>Test Scenarios​</a:t>
                      </a:r>
                      <a:endParaRPr lang="en-IN" sz="15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IN" sz="1500" dirty="0">
                          <a:effectLst/>
                        </a:rPr>
                        <a:t>​</a:t>
                      </a:r>
                      <a:r>
                        <a:rPr lang="en-US" sz="1500" dirty="0">
                          <a:effectLst/>
                          <a:hlinkClick r:id="rId5"/>
                        </a:rPr>
                        <a:t>Click Here</a:t>
                      </a:r>
                      <a:endParaRPr lang="en-IN" sz="1500" b="0" i="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228" marR="74228" marT="37114" marB="37114"/>
                </a:tc>
                <a:extLst>
                  <a:ext uri="{0D108BD9-81ED-4DB2-BD59-A6C34878D82A}">
                    <a16:rowId xmlns:a16="http://schemas.microsoft.com/office/drawing/2014/main" val="1791525693"/>
                  </a:ext>
                </a:extLst>
              </a:tr>
              <a:tr h="59082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500" b="1" dirty="0">
                          <a:effectLst/>
                        </a:rPr>
                        <a:t>Sequence Diagrams​</a:t>
                      </a:r>
                      <a:endParaRPr lang="en-IN" sz="15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500" u="sng" strike="noStrike" dirty="0">
                          <a:effectLst/>
                          <a:hlinkClick r:id="rId6"/>
                        </a:rPr>
                        <a:t>Click Here</a:t>
                      </a:r>
                      <a:endParaRPr lang="en-IN" sz="1500" b="0" i="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228" marR="74228" marT="37114" marB="37114"/>
                </a:tc>
                <a:extLst>
                  <a:ext uri="{0D108BD9-81ED-4DB2-BD59-A6C34878D82A}">
                    <a16:rowId xmlns:a16="http://schemas.microsoft.com/office/drawing/2014/main" val="3339171563"/>
                  </a:ext>
                </a:extLst>
              </a:tr>
              <a:tr h="59082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500" b="1" dirty="0">
                          <a:effectLst/>
                        </a:rPr>
                        <a:t>Defect Logs​</a:t>
                      </a:r>
                      <a:endParaRPr lang="en-IN" sz="15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500" u="sng" strike="noStrike" dirty="0">
                          <a:effectLst/>
                          <a:hlinkClick r:id="rId7"/>
                        </a:rPr>
                        <a:t>Click Here</a:t>
                      </a:r>
                      <a:endParaRPr lang="en-IN" sz="1500" b="0" i="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228" marR="74228" marT="37114" marB="37114"/>
                </a:tc>
                <a:extLst>
                  <a:ext uri="{0D108BD9-81ED-4DB2-BD59-A6C34878D82A}">
                    <a16:rowId xmlns:a16="http://schemas.microsoft.com/office/drawing/2014/main" val="4163807635"/>
                  </a:ext>
                </a:extLst>
              </a:tr>
              <a:tr h="22971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500" b="1" dirty="0">
                          <a:effectLst/>
                        </a:rPr>
                        <a:t>Code Quality Metrics​</a:t>
                      </a:r>
                      <a:endParaRPr lang="en-IN" sz="15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dirty="0">
                          <a:effectLst/>
                          <a:hlinkClick r:id="rId8"/>
                        </a:rPr>
                        <a:t>Click Here</a:t>
                      </a:r>
                      <a:r>
                        <a:rPr lang="en-IN" sz="1500" dirty="0">
                          <a:effectLst/>
                          <a:hlinkClick r:id="rId8"/>
                        </a:rPr>
                        <a:t>​</a:t>
                      </a:r>
                      <a:endParaRPr lang="en-IN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extLst>
                  <a:ext uri="{0D108BD9-81ED-4DB2-BD59-A6C34878D82A}">
                    <a16:rowId xmlns:a16="http://schemas.microsoft.com/office/drawing/2014/main" val="1420431886"/>
                  </a:ext>
                </a:extLst>
              </a:tr>
              <a:tr h="455779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500" b="1" dirty="0">
                          <a:effectLst/>
                        </a:rPr>
                        <a:t>Setup Manual​</a:t>
                      </a:r>
                      <a:endParaRPr lang="en-IN" sz="1500" b="1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228" marR="74228" marT="37114" marB="37114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500" u="sng" strike="noStrike" dirty="0">
                          <a:effectLst/>
                          <a:hlinkClick r:id="rId9"/>
                        </a:rPr>
                        <a:t>Click Here</a:t>
                      </a:r>
                      <a:endParaRPr lang="en-IN" sz="1500" b="0" i="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4228" marR="74228" marT="37114" marB="37114"/>
                </a:tc>
                <a:extLst>
                  <a:ext uri="{0D108BD9-81ED-4DB2-BD59-A6C34878D82A}">
                    <a16:rowId xmlns:a16="http://schemas.microsoft.com/office/drawing/2014/main" val="237346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52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B26D28-7A16-4F23-9B1E-33FE38DDD69C}"/>
              </a:ext>
            </a:extLst>
          </p:cNvPr>
          <p:cNvSpPr/>
          <p:nvPr/>
        </p:nvSpPr>
        <p:spPr>
          <a:xfrm>
            <a:off x="944033" y="1538924"/>
            <a:ext cx="3000570" cy="507088"/>
          </a:xfrm>
          <a:prstGeom prst="round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54E0E-A817-4083-B289-2CE3753D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TECHNOLOGIES &amp; TOOLS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BDC33-ACB7-4199-934A-FA8140976D2C}"/>
              </a:ext>
            </a:extLst>
          </p:cNvPr>
          <p:cNvSpPr txBox="1"/>
          <p:nvPr/>
        </p:nvSpPr>
        <p:spPr>
          <a:xfrm>
            <a:off x="978614" y="2322369"/>
            <a:ext cx="3777736" cy="16619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Asp Dotnet Core 6.0</a:t>
            </a:r>
            <a:r>
              <a:rPr lang="en-US" sz="2000" b="0" i="0" dirty="0">
                <a:effectLst/>
              </a:rPr>
              <a:t>​</a:t>
            </a:r>
            <a:endParaRPr lang="en-US" sz="2000" b="0" i="0" dirty="0">
              <a:effectLst/>
              <a:cs typeface="Calibri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Angular 13</a:t>
            </a:r>
            <a:r>
              <a:rPr lang="en-US" sz="2000" b="0" i="0" dirty="0">
                <a:effectLst/>
              </a:rPr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Node </a:t>
            </a:r>
            <a:r>
              <a:rPr lang="en-US" sz="2000" b="0" i="0" u="none" strike="noStrike" dirty="0" err="1">
                <a:effectLst/>
              </a:rPr>
              <a:t>js</a:t>
            </a:r>
            <a:r>
              <a:rPr lang="en-US" sz="2000" b="0" i="0" dirty="0">
                <a:effectLst/>
              </a:rPr>
              <a:t>​​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u="none" strike="noStrike" dirty="0"/>
              <a:t>Entity Framework Core</a:t>
            </a:r>
            <a:endParaRPr lang="en-US" sz="2000" b="0" i="0" u="none" strike="noStrike" dirty="0">
              <a:effectLst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en-US" sz="2200" b="0" i="0" u="none" strike="noStrike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5349A-42A8-48DA-A220-80F499B2AA8A}"/>
              </a:ext>
            </a:extLst>
          </p:cNvPr>
          <p:cNvSpPr txBox="1"/>
          <p:nvPr/>
        </p:nvSpPr>
        <p:spPr>
          <a:xfrm>
            <a:off x="5814516" y="2322369"/>
            <a:ext cx="417488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Visual Studio Code</a:t>
            </a:r>
            <a:r>
              <a:rPr lang="en-US" sz="2000" b="0" i="0" dirty="0">
                <a:effectLst/>
              </a:rPr>
              <a:t>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dirty="0"/>
              <a:t>Microsoft SQL Server Management Studio</a:t>
            </a:r>
            <a:endParaRPr lang="en-US" sz="2000" b="0" i="0" dirty="0">
              <a:effectLst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GitHub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dirty="0"/>
              <a:t>Git Desktop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Swagger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SonarQube</a:t>
            </a:r>
            <a:r>
              <a:rPr lang="en-US" sz="2000" b="0" i="0" dirty="0">
                <a:effectLst/>
              </a:rPr>
              <a:t>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dirty="0"/>
              <a:t>ES Lint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Figma</a:t>
            </a:r>
            <a:endParaRPr lang="en-US" sz="2000" b="0" i="0" dirty="0">
              <a:effectLst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Jdk</a:t>
            </a:r>
            <a:r>
              <a:rPr lang="en-US" sz="2000" b="0" i="0" dirty="0">
                <a:effectLst/>
              </a:rPr>
              <a:t>​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JMeter</a:t>
            </a:r>
            <a:r>
              <a:rPr lang="en-IN" sz="2000" b="0" i="0" dirty="0">
                <a:effectLst/>
              </a:rPr>
              <a:t>​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64F41D-C9FD-48A3-AD08-CDBE43626CB7}"/>
              </a:ext>
            </a:extLst>
          </p:cNvPr>
          <p:cNvSpPr/>
          <p:nvPr/>
        </p:nvSpPr>
        <p:spPr>
          <a:xfrm>
            <a:off x="5814516" y="1526661"/>
            <a:ext cx="3000570" cy="507088"/>
          </a:xfrm>
          <a:prstGeom prst="round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39044-0659-4656-84E8-F97C2D49F342}"/>
              </a:ext>
            </a:extLst>
          </p:cNvPr>
          <p:cNvSpPr txBox="1"/>
          <p:nvPr/>
        </p:nvSpPr>
        <p:spPr>
          <a:xfrm>
            <a:off x="1611195" y="1630193"/>
            <a:ext cx="2696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TECHNOLOGIES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785A02-3C0C-4286-AC7D-B8B4427414FF}"/>
              </a:ext>
            </a:extLst>
          </p:cNvPr>
          <p:cNvSpPr txBox="1"/>
          <p:nvPr/>
        </p:nvSpPr>
        <p:spPr>
          <a:xfrm>
            <a:off x="6990243" y="1607802"/>
            <a:ext cx="2696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7051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126</Words>
  <Application>Microsoft Office PowerPoint</Application>
  <PresentationFormat>Widescreen</PresentationFormat>
  <Paragraphs>14</Paragraphs>
  <Slides>13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INTERVIEW MANAGEMENT SYSTEM</vt:lpstr>
      <vt:lpstr>TEAM MEMBERS</vt:lpstr>
      <vt:lpstr>EXISTING CHALLENGES​</vt:lpstr>
      <vt:lpstr>ABOUT THIS APPLICATION</vt:lpstr>
      <vt:lpstr>SOLUTION</vt:lpstr>
      <vt:lpstr>SYSTEM ARCHITECTURE</vt:lpstr>
      <vt:lpstr>EXECUTION JOURNEY</vt:lpstr>
      <vt:lpstr>ARTIFACTS</vt:lpstr>
      <vt:lpstr>TECHNOLOGIES &amp; TOOLS USED</vt:lpstr>
      <vt:lpstr>DEMO</vt:lpstr>
      <vt:lpstr>LEASONS LEARNED</vt:lpstr>
      <vt:lpstr>PowerPoint Presentation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Synergy</dc:title>
  <dc:creator>Hemalatha Manu Anand</dc:creator>
  <cp:lastModifiedBy>Deepika Senthil</cp:lastModifiedBy>
  <cp:revision>255</cp:revision>
  <dcterms:created xsi:type="dcterms:W3CDTF">2020-06-30T04:13:35Z</dcterms:created>
  <dcterms:modified xsi:type="dcterms:W3CDTF">2022-07-26T09:33:03Z</dcterms:modified>
</cp:coreProperties>
</file>